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6" r:id="rId4"/>
    <p:sldId id="267" r:id="rId5"/>
    <p:sldId id="269" r:id="rId6"/>
    <p:sldId id="268" r:id="rId7"/>
    <p:sldId id="270" r:id="rId8"/>
    <p:sldId id="271" r:id="rId9"/>
    <p:sldId id="272" r:id="rId10"/>
    <p:sldId id="273" r:id="rId11"/>
    <p:sldId id="274" r:id="rId12"/>
    <p:sldId id="264" r:id="rId13"/>
  </p:sldIdLst>
  <p:sldSz cx="18288000" cy="10287000"/>
  <p:notesSz cx="6858000" cy="9144000"/>
  <p:embeddedFontLst>
    <p:embeddedFont>
      <p:font typeface="Bitter" panose="020B060402020202020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Montserrat SemiBold" panose="00000700000000000000" pitchFamily="2" charset="0"/>
      <p:regular r:id="rId23"/>
      <p:bold r:id="rId24"/>
      <p:italic r:id="rId25"/>
      <p:boldItalic r:id="rId26"/>
    </p:embeddedFont>
    <p:embeddedFont>
      <p:font typeface="Nunito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h/BobxqcwDJx2uhFDLhXmhkTFZ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3625" autoAdjust="0"/>
  </p:normalViewPr>
  <p:slideViewPr>
    <p:cSldViewPr snapToGrid="0">
      <p:cViewPr varScale="1">
        <p:scale>
          <a:sx n="37" d="100"/>
          <a:sy n="37" d="100"/>
        </p:scale>
        <p:origin x="1893" y="5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265B42-DA18-4917-B609-98EAE57A0424}" type="doc">
      <dgm:prSet loTypeId="urn:microsoft.com/office/officeart/2005/8/layout/list1" loCatId="list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CD8410A0-F120-483F-B909-D2719DCB6381}">
      <dgm:prSet phldrT="[Text]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r>
            <a:rPr lang="en-US" b="1" dirty="0">
              <a:solidFill>
                <a:schemeClr val="accent3">
                  <a:lumMod val="75000"/>
                </a:schemeClr>
              </a:solidFill>
              <a:latin typeface="Bitter" panose="020B0604020202020204" charset="0"/>
            </a:rPr>
            <a:t>ARDUINO IDE</a:t>
          </a:r>
        </a:p>
      </dgm:t>
    </dgm:pt>
    <dgm:pt modelId="{3E74144F-5A66-49D1-85B1-771A035CD7A0}" type="parTrans" cxnId="{B1A311F7-935D-4861-8450-B64DFA459FD3}">
      <dgm:prSet/>
      <dgm:spPr/>
      <dgm:t>
        <a:bodyPr/>
        <a:lstStyle/>
        <a:p>
          <a:endParaRPr lang="en-US"/>
        </a:p>
      </dgm:t>
    </dgm:pt>
    <dgm:pt modelId="{FEE9CFAA-0CD5-4909-8719-165D2A2790D9}" type="sibTrans" cxnId="{B1A311F7-935D-4861-8450-B64DFA459FD3}">
      <dgm:prSet/>
      <dgm:spPr/>
      <dgm:t>
        <a:bodyPr/>
        <a:lstStyle/>
        <a:p>
          <a:endParaRPr lang="en-US"/>
        </a:p>
      </dgm:t>
    </dgm:pt>
    <dgm:pt modelId="{37FC6204-327C-4451-8B93-C0D7A030BE06}">
      <dgm:prSet phldrT="[Text]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r>
            <a:rPr lang="en-US" b="1" dirty="0">
              <a:solidFill>
                <a:schemeClr val="accent3">
                  <a:lumMod val="75000"/>
                </a:schemeClr>
              </a:solidFill>
              <a:latin typeface="Bitter" panose="020B0604020202020204" charset="0"/>
            </a:rPr>
            <a:t>ANDROID STUDIO</a:t>
          </a:r>
        </a:p>
      </dgm:t>
    </dgm:pt>
    <dgm:pt modelId="{F7DE00D9-3478-4549-9A2B-51C026D8ED26}" type="parTrans" cxnId="{0A369FBE-946D-461C-BE06-223EA29D8807}">
      <dgm:prSet/>
      <dgm:spPr/>
      <dgm:t>
        <a:bodyPr/>
        <a:lstStyle/>
        <a:p>
          <a:endParaRPr lang="en-US"/>
        </a:p>
      </dgm:t>
    </dgm:pt>
    <dgm:pt modelId="{CBAA2A7B-9EC1-479B-AF2A-966B2257D0BF}" type="sibTrans" cxnId="{0A369FBE-946D-461C-BE06-223EA29D8807}">
      <dgm:prSet/>
      <dgm:spPr/>
      <dgm:t>
        <a:bodyPr/>
        <a:lstStyle/>
        <a:p>
          <a:endParaRPr lang="en-US"/>
        </a:p>
      </dgm:t>
    </dgm:pt>
    <dgm:pt modelId="{E55766FE-CFDD-47B1-8E58-9A7635CCDA71}" type="pres">
      <dgm:prSet presAssocID="{DC265B42-DA18-4917-B609-98EAE57A0424}" presName="linear" presStyleCnt="0">
        <dgm:presLayoutVars>
          <dgm:dir/>
          <dgm:animLvl val="lvl"/>
          <dgm:resizeHandles val="exact"/>
        </dgm:presLayoutVars>
      </dgm:prSet>
      <dgm:spPr/>
    </dgm:pt>
    <dgm:pt modelId="{EF9D01A7-7AA6-41A5-9DB8-1C11F3D74A49}" type="pres">
      <dgm:prSet presAssocID="{CD8410A0-F120-483F-B909-D2719DCB6381}" presName="parentLin" presStyleCnt="0"/>
      <dgm:spPr/>
    </dgm:pt>
    <dgm:pt modelId="{DC074307-9EA4-49F4-91DC-E23B54CEF7D8}" type="pres">
      <dgm:prSet presAssocID="{CD8410A0-F120-483F-B909-D2719DCB6381}" presName="parentLeftMargin" presStyleLbl="node1" presStyleIdx="0" presStyleCnt="2"/>
      <dgm:spPr/>
    </dgm:pt>
    <dgm:pt modelId="{A9306842-BB58-494A-9BE5-757F630DE45A}" type="pres">
      <dgm:prSet presAssocID="{CD8410A0-F120-483F-B909-D2719DCB638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46F7B66-6E6F-4E1C-B8B9-62547F4677D8}" type="pres">
      <dgm:prSet presAssocID="{CD8410A0-F120-483F-B909-D2719DCB6381}" presName="negativeSpace" presStyleCnt="0"/>
      <dgm:spPr/>
    </dgm:pt>
    <dgm:pt modelId="{DA348876-8396-4C7E-929C-E487EF5035B1}" type="pres">
      <dgm:prSet presAssocID="{CD8410A0-F120-483F-B909-D2719DCB6381}" presName="childText" presStyleLbl="conFgAcc1" presStyleIdx="0" presStyleCnt="2" custLinFactNeighborX="-277" custLinFactNeighborY="-977">
        <dgm:presLayoutVars>
          <dgm:bulletEnabled val="1"/>
        </dgm:presLayoutVars>
      </dgm:prSet>
      <dgm:spPr>
        <a:solidFill>
          <a:schemeClr val="tx2">
            <a:lumMod val="90000"/>
            <a:alpha val="90000"/>
          </a:schemeClr>
        </a:solidFill>
        <a:ln>
          <a:solidFill>
            <a:schemeClr val="tx2">
              <a:lumMod val="50000"/>
            </a:schemeClr>
          </a:solidFill>
        </a:ln>
      </dgm:spPr>
    </dgm:pt>
    <dgm:pt modelId="{654877A0-2BAA-4C65-9339-4B978AC98C2D}" type="pres">
      <dgm:prSet presAssocID="{FEE9CFAA-0CD5-4909-8719-165D2A2790D9}" presName="spaceBetweenRectangles" presStyleCnt="0"/>
      <dgm:spPr/>
    </dgm:pt>
    <dgm:pt modelId="{1282E243-FA45-4687-B226-10A9F2709197}" type="pres">
      <dgm:prSet presAssocID="{37FC6204-327C-4451-8B93-C0D7A030BE06}" presName="parentLin" presStyleCnt="0"/>
      <dgm:spPr/>
    </dgm:pt>
    <dgm:pt modelId="{7199AF6B-0C58-4874-9E73-6BD840E40B1D}" type="pres">
      <dgm:prSet presAssocID="{37FC6204-327C-4451-8B93-C0D7A030BE06}" presName="parentLeftMargin" presStyleLbl="node1" presStyleIdx="0" presStyleCnt="2"/>
      <dgm:spPr/>
    </dgm:pt>
    <dgm:pt modelId="{19135898-6E77-48FE-A7A7-F9A374EF2D14}" type="pres">
      <dgm:prSet presAssocID="{37FC6204-327C-4451-8B93-C0D7A030BE0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DFA6340-5A14-443E-A055-B59085ED903C}" type="pres">
      <dgm:prSet presAssocID="{37FC6204-327C-4451-8B93-C0D7A030BE06}" presName="negativeSpace" presStyleCnt="0"/>
      <dgm:spPr/>
    </dgm:pt>
    <dgm:pt modelId="{19EC577D-CEC6-45A8-8DF1-6CD57D1B9D5B}" type="pres">
      <dgm:prSet presAssocID="{37FC6204-327C-4451-8B93-C0D7A030BE06}" presName="childText" presStyleLbl="conFgAcc1" presStyleIdx="1" presStyleCnt="2">
        <dgm:presLayoutVars>
          <dgm:bulletEnabled val="1"/>
        </dgm:presLayoutVars>
      </dgm:prSet>
      <dgm:spPr>
        <a:solidFill>
          <a:schemeClr val="tx2">
            <a:lumMod val="90000"/>
            <a:alpha val="90000"/>
          </a:schemeClr>
        </a:solidFill>
        <a:ln>
          <a:solidFill>
            <a:schemeClr val="tx2">
              <a:lumMod val="50000"/>
            </a:schemeClr>
          </a:solidFill>
        </a:ln>
      </dgm:spPr>
    </dgm:pt>
  </dgm:ptLst>
  <dgm:cxnLst>
    <dgm:cxn modelId="{D55F714D-4C8A-42C5-9FAD-A27A084500AC}" type="presOf" srcId="{37FC6204-327C-4451-8B93-C0D7A030BE06}" destId="{7199AF6B-0C58-4874-9E73-6BD840E40B1D}" srcOrd="0" destOrd="0" presId="urn:microsoft.com/office/officeart/2005/8/layout/list1"/>
    <dgm:cxn modelId="{E082F480-D569-4D18-916D-CD982F8127A3}" type="presOf" srcId="{CD8410A0-F120-483F-B909-D2719DCB6381}" destId="{A9306842-BB58-494A-9BE5-757F630DE45A}" srcOrd="1" destOrd="0" presId="urn:microsoft.com/office/officeart/2005/8/layout/list1"/>
    <dgm:cxn modelId="{6D014491-F66C-41BD-880C-8EF0F1147B42}" type="presOf" srcId="{DC265B42-DA18-4917-B609-98EAE57A0424}" destId="{E55766FE-CFDD-47B1-8E58-9A7635CCDA71}" srcOrd="0" destOrd="0" presId="urn:microsoft.com/office/officeart/2005/8/layout/list1"/>
    <dgm:cxn modelId="{4B37979C-448C-4BA9-9AEC-608703917BF5}" type="presOf" srcId="{37FC6204-327C-4451-8B93-C0D7A030BE06}" destId="{19135898-6E77-48FE-A7A7-F9A374EF2D14}" srcOrd="1" destOrd="0" presId="urn:microsoft.com/office/officeart/2005/8/layout/list1"/>
    <dgm:cxn modelId="{0A369FBE-946D-461C-BE06-223EA29D8807}" srcId="{DC265B42-DA18-4917-B609-98EAE57A0424}" destId="{37FC6204-327C-4451-8B93-C0D7A030BE06}" srcOrd="1" destOrd="0" parTransId="{F7DE00D9-3478-4549-9A2B-51C026D8ED26}" sibTransId="{CBAA2A7B-9EC1-479B-AF2A-966B2257D0BF}"/>
    <dgm:cxn modelId="{092DC3DB-DFA1-40E9-946B-7EB58FDF0042}" type="presOf" srcId="{CD8410A0-F120-483F-B909-D2719DCB6381}" destId="{DC074307-9EA4-49F4-91DC-E23B54CEF7D8}" srcOrd="0" destOrd="0" presId="urn:microsoft.com/office/officeart/2005/8/layout/list1"/>
    <dgm:cxn modelId="{B1A311F7-935D-4861-8450-B64DFA459FD3}" srcId="{DC265B42-DA18-4917-B609-98EAE57A0424}" destId="{CD8410A0-F120-483F-B909-D2719DCB6381}" srcOrd="0" destOrd="0" parTransId="{3E74144F-5A66-49D1-85B1-771A035CD7A0}" sibTransId="{FEE9CFAA-0CD5-4909-8719-165D2A2790D9}"/>
    <dgm:cxn modelId="{A6532C9E-8FC7-4FE8-8562-4A12B887FEBB}" type="presParOf" srcId="{E55766FE-CFDD-47B1-8E58-9A7635CCDA71}" destId="{EF9D01A7-7AA6-41A5-9DB8-1C11F3D74A49}" srcOrd="0" destOrd="0" presId="urn:microsoft.com/office/officeart/2005/8/layout/list1"/>
    <dgm:cxn modelId="{8AD3F960-6AFF-491D-B399-AD11D34DDE51}" type="presParOf" srcId="{EF9D01A7-7AA6-41A5-9DB8-1C11F3D74A49}" destId="{DC074307-9EA4-49F4-91DC-E23B54CEF7D8}" srcOrd="0" destOrd="0" presId="urn:microsoft.com/office/officeart/2005/8/layout/list1"/>
    <dgm:cxn modelId="{DD9B6B1B-CCB6-4766-82AF-C3113CAF69EE}" type="presParOf" srcId="{EF9D01A7-7AA6-41A5-9DB8-1C11F3D74A49}" destId="{A9306842-BB58-494A-9BE5-757F630DE45A}" srcOrd="1" destOrd="0" presId="urn:microsoft.com/office/officeart/2005/8/layout/list1"/>
    <dgm:cxn modelId="{1E993BF0-9612-48F5-92AB-05AC93B88172}" type="presParOf" srcId="{E55766FE-CFDD-47B1-8E58-9A7635CCDA71}" destId="{646F7B66-6E6F-4E1C-B8B9-62547F4677D8}" srcOrd="1" destOrd="0" presId="urn:microsoft.com/office/officeart/2005/8/layout/list1"/>
    <dgm:cxn modelId="{EA24E00F-C6BE-4FC1-BD73-9B0107C52403}" type="presParOf" srcId="{E55766FE-CFDD-47B1-8E58-9A7635CCDA71}" destId="{DA348876-8396-4C7E-929C-E487EF5035B1}" srcOrd="2" destOrd="0" presId="urn:microsoft.com/office/officeart/2005/8/layout/list1"/>
    <dgm:cxn modelId="{F1469CAE-50EE-4118-9EB0-22B5F8BAB090}" type="presParOf" srcId="{E55766FE-CFDD-47B1-8E58-9A7635CCDA71}" destId="{654877A0-2BAA-4C65-9339-4B978AC98C2D}" srcOrd="3" destOrd="0" presId="urn:microsoft.com/office/officeart/2005/8/layout/list1"/>
    <dgm:cxn modelId="{619C29BC-D9B3-462B-A5DE-71D562C68090}" type="presParOf" srcId="{E55766FE-CFDD-47B1-8E58-9A7635CCDA71}" destId="{1282E243-FA45-4687-B226-10A9F2709197}" srcOrd="4" destOrd="0" presId="urn:microsoft.com/office/officeart/2005/8/layout/list1"/>
    <dgm:cxn modelId="{4CFB51D2-671E-48AB-B161-0A4EC17B2AFA}" type="presParOf" srcId="{1282E243-FA45-4687-B226-10A9F2709197}" destId="{7199AF6B-0C58-4874-9E73-6BD840E40B1D}" srcOrd="0" destOrd="0" presId="urn:microsoft.com/office/officeart/2005/8/layout/list1"/>
    <dgm:cxn modelId="{25456BE0-6D50-4470-99CF-1951193AC9A6}" type="presParOf" srcId="{1282E243-FA45-4687-B226-10A9F2709197}" destId="{19135898-6E77-48FE-A7A7-F9A374EF2D14}" srcOrd="1" destOrd="0" presId="urn:microsoft.com/office/officeart/2005/8/layout/list1"/>
    <dgm:cxn modelId="{8B039E9F-DD55-4CB4-B8CC-C7919D08BB73}" type="presParOf" srcId="{E55766FE-CFDD-47B1-8E58-9A7635CCDA71}" destId="{8DFA6340-5A14-443E-A055-B59085ED903C}" srcOrd="5" destOrd="0" presId="urn:microsoft.com/office/officeart/2005/8/layout/list1"/>
    <dgm:cxn modelId="{93AE2A7B-ED6D-4A92-BE12-923394E5EE7F}" type="presParOf" srcId="{E55766FE-CFDD-47B1-8E58-9A7635CCDA71}" destId="{19EC577D-CEC6-45A8-8DF1-6CD57D1B9D5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265B42-DA18-4917-B609-98EAE57A0424}" type="doc">
      <dgm:prSet loTypeId="urn:microsoft.com/office/officeart/2005/8/layout/list1" loCatId="list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CD8410A0-F120-483F-B909-D2719DCB6381}">
      <dgm:prSet phldrT="[Text]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r>
            <a:rPr lang="en-US" b="1" dirty="0" err="1">
              <a:solidFill>
                <a:schemeClr val="accent3">
                  <a:lumMod val="75000"/>
                </a:schemeClr>
              </a:solidFill>
              <a:latin typeface="Bitter" panose="020B0604020202020204" charset="0"/>
            </a:rPr>
            <a:t>SoftwareSerial.h</a:t>
          </a:r>
          <a:endParaRPr lang="en-US" b="1" dirty="0">
            <a:solidFill>
              <a:schemeClr val="accent3">
                <a:lumMod val="75000"/>
              </a:schemeClr>
            </a:solidFill>
            <a:latin typeface="Bitter" panose="020B0604020202020204" charset="0"/>
          </a:endParaRPr>
        </a:p>
      </dgm:t>
    </dgm:pt>
    <dgm:pt modelId="{3E74144F-5A66-49D1-85B1-771A035CD7A0}" type="parTrans" cxnId="{B1A311F7-935D-4861-8450-B64DFA459FD3}">
      <dgm:prSet/>
      <dgm:spPr/>
      <dgm:t>
        <a:bodyPr/>
        <a:lstStyle/>
        <a:p>
          <a:endParaRPr lang="en-US"/>
        </a:p>
      </dgm:t>
    </dgm:pt>
    <dgm:pt modelId="{FEE9CFAA-0CD5-4909-8719-165D2A2790D9}" type="sibTrans" cxnId="{B1A311F7-935D-4861-8450-B64DFA459FD3}">
      <dgm:prSet/>
      <dgm:spPr/>
      <dgm:t>
        <a:bodyPr/>
        <a:lstStyle/>
        <a:p>
          <a:endParaRPr lang="en-US"/>
        </a:p>
      </dgm:t>
    </dgm:pt>
    <dgm:pt modelId="{37FC6204-327C-4451-8B93-C0D7A030BE06}">
      <dgm:prSet phldrT="[Text]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r>
            <a:rPr lang="en-US" b="1" dirty="0" err="1">
              <a:solidFill>
                <a:schemeClr val="accent3">
                  <a:lumMod val="75000"/>
                </a:schemeClr>
              </a:solidFill>
              <a:latin typeface="Bitter" panose="020B0604020202020204" charset="0"/>
            </a:rPr>
            <a:t>EBYTE.h</a:t>
          </a:r>
          <a:endParaRPr lang="en-US" b="1" dirty="0">
            <a:solidFill>
              <a:schemeClr val="accent3">
                <a:lumMod val="75000"/>
              </a:schemeClr>
            </a:solidFill>
            <a:latin typeface="Bitter" panose="020B0604020202020204" charset="0"/>
          </a:endParaRPr>
        </a:p>
      </dgm:t>
    </dgm:pt>
    <dgm:pt modelId="{F7DE00D9-3478-4549-9A2B-51C026D8ED26}" type="parTrans" cxnId="{0A369FBE-946D-461C-BE06-223EA29D8807}">
      <dgm:prSet/>
      <dgm:spPr/>
      <dgm:t>
        <a:bodyPr/>
        <a:lstStyle/>
        <a:p>
          <a:endParaRPr lang="en-US"/>
        </a:p>
      </dgm:t>
    </dgm:pt>
    <dgm:pt modelId="{CBAA2A7B-9EC1-479B-AF2A-966B2257D0BF}" type="sibTrans" cxnId="{0A369FBE-946D-461C-BE06-223EA29D8807}">
      <dgm:prSet/>
      <dgm:spPr/>
      <dgm:t>
        <a:bodyPr/>
        <a:lstStyle/>
        <a:p>
          <a:endParaRPr lang="en-US"/>
        </a:p>
      </dgm:t>
    </dgm:pt>
    <dgm:pt modelId="{12961B70-48B3-4A9A-830D-A52697507880}">
      <dgm:prSet phldrT="[Text]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r>
            <a:rPr lang="en-US" b="1" dirty="0" err="1">
              <a:solidFill>
                <a:schemeClr val="accent3">
                  <a:lumMod val="75000"/>
                </a:schemeClr>
              </a:solidFill>
              <a:latin typeface="Bitter" panose="020B0604020202020204" charset="0"/>
            </a:rPr>
            <a:t>TinyGPSPlus.h</a:t>
          </a:r>
          <a:endParaRPr lang="en-US" b="1" dirty="0">
            <a:solidFill>
              <a:schemeClr val="accent3">
                <a:lumMod val="75000"/>
              </a:schemeClr>
            </a:solidFill>
            <a:latin typeface="Bitter" panose="020B0604020202020204" charset="0"/>
          </a:endParaRPr>
        </a:p>
      </dgm:t>
    </dgm:pt>
    <dgm:pt modelId="{9572A366-0F10-414C-94EA-90E5169E6A76}" type="parTrans" cxnId="{92B8B27B-7280-4DFB-97CC-F23C71D45088}">
      <dgm:prSet/>
      <dgm:spPr/>
      <dgm:t>
        <a:bodyPr/>
        <a:lstStyle/>
        <a:p>
          <a:endParaRPr lang="vi-VN"/>
        </a:p>
      </dgm:t>
    </dgm:pt>
    <dgm:pt modelId="{790F623F-3A32-4DFB-BDC3-A8808BF48B2C}" type="sibTrans" cxnId="{92B8B27B-7280-4DFB-97CC-F23C71D45088}">
      <dgm:prSet/>
      <dgm:spPr/>
      <dgm:t>
        <a:bodyPr/>
        <a:lstStyle/>
        <a:p>
          <a:endParaRPr lang="vi-VN"/>
        </a:p>
      </dgm:t>
    </dgm:pt>
    <dgm:pt modelId="{E55766FE-CFDD-47B1-8E58-9A7635CCDA71}" type="pres">
      <dgm:prSet presAssocID="{DC265B42-DA18-4917-B609-98EAE57A0424}" presName="linear" presStyleCnt="0">
        <dgm:presLayoutVars>
          <dgm:dir/>
          <dgm:animLvl val="lvl"/>
          <dgm:resizeHandles val="exact"/>
        </dgm:presLayoutVars>
      </dgm:prSet>
      <dgm:spPr/>
    </dgm:pt>
    <dgm:pt modelId="{EF9D01A7-7AA6-41A5-9DB8-1C11F3D74A49}" type="pres">
      <dgm:prSet presAssocID="{CD8410A0-F120-483F-B909-D2719DCB6381}" presName="parentLin" presStyleCnt="0"/>
      <dgm:spPr/>
    </dgm:pt>
    <dgm:pt modelId="{DC074307-9EA4-49F4-91DC-E23B54CEF7D8}" type="pres">
      <dgm:prSet presAssocID="{CD8410A0-F120-483F-B909-D2719DCB6381}" presName="parentLeftMargin" presStyleLbl="node1" presStyleIdx="0" presStyleCnt="3"/>
      <dgm:spPr/>
    </dgm:pt>
    <dgm:pt modelId="{A9306842-BB58-494A-9BE5-757F630DE45A}" type="pres">
      <dgm:prSet presAssocID="{CD8410A0-F120-483F-B909-D2719DCB638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46F7B66-6E6F-4E1C-B8B9-62547F4677D8}" type="pres">
      <dgm:prSet presAssocID="{CD8410A0-F120-483F-B909-D2719DCB6381}" presName="negativeSpace" presStyleCnt="0"/>
      <dgm:spPr/>
    </dgm:pt>
    <dgm:pt modelId="{DA348876-8396-4C7E-929C-E487EF5035B1}" type="pres">
      <dgm:prSet presAssocID="{CD8410A0-F120-483F-B909-D2719DCB6381}" presName="childText" presStyleLbl="conFgAcc1" presStyleIdx="0" presStyleCnt="3" custLinFactNeighborX="-277" custLinFactNeighborY="-977">
        <dgm:presLayoutVars>
          <dgm:bulletEnabled val="1"/>
        </dgm:presLayoutVars>
      </dgm:prSet>
      <dgm:spPr>
        <a:solidFill>
          <a:schemeClr val="tx2">
            <a:lumMod val="90000"/>
            <a:alpha val="90000"/>
          </a:schemeClr>
        </a:solidFill>
        <a:ln>
          <a:solidFill>
            <a:schemeClr val="tx2">
              <a:lumMod val="50000"/>
            </a:schemeClr>
          </a:solidFill>
        </a:ln>
      </dgm:spPr>
    </dgm:pt>
    <dgm:pt modelId="{654877A0-2BAA-4C65-9339-4B978AC98C2D}" type="pres">
      <dgm:prSet presAssocID="{FEE9CFAA-0CD5-4909-8719-165D2A2790D9}" presName="spaceBetweenRectangles" presStyleCnt="0"/>
      <dgm:spPr/>
    </dgm:pt>
    <dgm:pt modelId="{1282E243-FA45-4687-B226-10A9F2709197}" type="pres">
      <dgm:prSet presAssocID="{37FC6204-327C-4451-8B93-C0D7A030BE06}" presName="parentLin" presStyleCnt="0"/>
      <dgm:spPr/>
    </dgm:pt>
    <dgm:pt modelId="{7199AF6B-0C58-4874-9E73-6BD840E40B1D}" type="pres">
      <dgm:prSet presAssocID="{37FC6204-327C-4451-8B93-C0D7A030BE06}" presName="parentLeftMargin" presStyleLbl="node1" presStyleIdx="0" presStyleCnt="3"/>
      <dgm:spPr/>
    </dgm:pt>
    <dgm:pt modelId="{19135898-6E77-48FE-A7A7-F9A374EF2D14}" type="pres">
      <dgm:prSet presAssocID="{37FC6204-327C-4451-8B93-C0D7A030BE0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DFA6340-5A14-443E-A055-B59085ED903C}" type="pres">
      <dgm:prSet presAssocID="{37FC6204-327C-4451-8B93-C0D7A030BE06}" presName="negativeSpace" presStyleCnt="0"/>
      <dgm:spPr/>
    </dgm:pt>
    <dgm:pt modelId="{19EC577D-CEC6-45A8-8DF1-6CD57D1B9D5B}" type="pres">
      <dgm:prSet presAssocID="{37FC6204-327C-4451-8B93-C0D7A030BE06}" presName="childText" presStyleLbl="conFgAcc1" presStyleIdx="1" presStyleCnt="3">
        <dgm:presLayoutVars>
          <dgm:bulletEnabled val="1"/>
        </dgm:presLayoutVars>
      </dgm:prSet>
      <dgm:spPr>
        <a:solidFill>
          <a:schemeClr val="tx2">
            <a:lumMod val="90000"/>
            <a:alpha val="90000"/>
          </a:schemeClr>
        </a:solidFill>
        <a:ln>
          <a:solidFill>
            <a:schemeClr val="tx2">
              <a:lumMod val="50000"/>
            </a:schemeClr>
          </a:solidFill>
        </a:ln>
      </dgm:spPr>
    </dgm:pt>
    <dgm:pt modelId="{73A49FA5-2D09-4A6B-BCB4-95FB8C6FAD56}" type="pres">
      <dgm:prSet presAssocID="{CBAA2A7B-9EC1-479B-AF2A-966B2257D0BF}" presName="spaceBetweenRectangles" presStyleCnt="0"/>
      <dgm:spPr/>
    </dgm:pt>
    <dgm:pt modelId="{11070963-6EBA-4298-AAFA-ADBD79F7B187}" type="pres">
      <dgm:prSet presAssocID="{12961B70-48B3-4A9A-830D-A52697507880}" presName="parentLin" presStyleCnt="0"/>
      <dgm:spPr/>
    </dgm:pt>
    <dgm:pt modelId="{944AA1F5-1CB5-4001-8C3A-DF3E038C2C25}" type="pres">
      <dgm:prSet presAssocID="{12961B70-48B3-4A9A-830D-A52697507880}" presName="parentLeftMargin" presStyleLbl="node1" presStyleIdx="1" presStyleCnt="3"/>
      <dgm:spPr/>
    </dgm:pt>
    <dgm:pt modelId="{22E65B5A-E619-44D1-858B-6B340797FF06}" type="pres">
      <dgm:prSet presAssocID="{12961B70-48B3-4A9A-830D-A5269750788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2EB7225-B69D-414A-A228-308B0B44C4DA}" type="pres">
      <dgm:prSet presAssocID="{12961B70-48B3-4A9A-830D-A52697507880}" presName="negativeSpace" presStyleCnt="0"/>
      <dgm:spPr/>
    </dgm:pt>
    <dgm:pt modelId="{EBBB6820-885C-4DF4-BD84-85ED7ECD521E}" type="pres">
      <dgm:prSet presAssocID="{12961B70-48B3-4A9A-830D-A52697507880}" presName="childText" presStyleLbl="conFgAcc1" presStyleIdx="2" presStyleCnt="3">
        <dgm:presLayoutVars>
          <dgm:bulletEnabled val="1"/>
        </dgm:presLayoutVars>
      </dgm:prSet>
      <dgm:spPr>
        <a:solidFill>
          <a:schemeClr val="tx2">
            <a:lumMod val="90000"/>
            <a:alpha val="90000"/>
          </a:schemeClr>
        </a:solidFill>
        <a:ln>
          <a:solidFill>
            <a:schemeClr val="tx2">
              <a:lumMod val="50000"/>
            </a:schemeClr>
          </a:solidFill>
        </a:ln>
      </dgm:spPr>
    </dgm:pt>
  </dgm:ptLst>
  <dgm:cxnLst>
    <dgm:cxn modelId="{82DA9E2A-71A5-430E-9635-C2E7A8B5C6F3}" type="presOf" srcId="{12961B70-48B3-4A9A-830D-A52697507880}" destId="{944AA1F5-1CB5-4001-8C3A-DF3E038C2C25}" srcOrd="0" destOrd="0" presId="urn:microsoft.com/office/officeart/2005/8/layout/list1"/>
    <dgm:cxn modelId="{D55F714D-4C8A-42C5-9FAD-A27A084500AC}" type="presOf" srcId="{37FC6204-327C-4451-8B93-C0D7A030BE06}" destId="{7199AF6B-0C58-4874-9E73-6BD840E40B1D}" srcOrd="0" destOrd="0" presId="urn:microsoft.com/office/officeart/2005/8/layout/list1"/>
    <dgm:cxn modelId="{92B8B27B-7280-4DFB-97CC-F23C71D45088}" srcId="{DC265B42-DA18-4917-B609-98EAE57A0424}" destId="{12961B70-48B3-4A9A-830D-A52697507880}" srcOrd="2" destOrd="0" parTransId="{9572A366-0F10-414C-94EA-90E5169E6A76}" sibTransId="{790F623F-3A32-4DFB-BDC3-A8808BF48B2C}"/>
    <dgm:cxn modelId="{E082F480-D569-4D18-916D-CD982F8127A3}" type="presOf" srcId="{CD8410A0-F120-483F-B909-D2719DCB6381}" destId="{A9306842-BB58-494A-9BE5-757F630DE45A}" srcOrd="1" destOrd="0" presId="urn:microsoft.com/office/officeart/2005/8/layout/list1"/>
    <dgm:cxn modelId="{6D014491-F66C-41BD-880C-8EF0F1147B42}" type="presOf" srcId="{DC265B42-DA18-4917-B609-98EAE57A0424}" destId="{E55766FE-CFDD-47B1-8E58-9A7635CCDA71}" srcOrd="0" destOrd="0" presId="urn:microsoft.com/office/officeart/2005/8/layout/list1"/>
    <dgm:cxn modelId="{4B37979C-448C-4BA9-9AEC-608703917BF5}" type="presOf" srcId="{37FC6204-327C-4451-8B93-C0D7A030BE06}" destId="{19135898-6E77-48FE-A7A7-F9A374EF2D14}" srcOrd="1" destOrd="0" presId="urn:microsoft.com/office/officeart/2005/8/layout/list1"/>
    <dgm:cxn modelId="{FF37F5B3-9C7A-4DBC-A1AC-812E6DFAE8A5}" type="presOf" srcId="{12961B70-48B3-4A9A-830D-A52697507880}" destId="{22E65B5A-E619-44D1-858B-6B340797FF06}" srcOrd="1" destOrd="0" presId="urn:microsoft.com/office/officeart/2005/8/layout/list1"/>
    <dgm:cxn modelId="{0A369FBE-946D-461C-BE06-223EA29D8807}" srcId="{DC265B42-DA18-4917-B609-98EAE57A0424}" destId="{37FC6204-327C-4451-8B93-C0D7A030BE06}" srcOrd="1" destOrd="0" parTransId="{F7DE00D9-3478-4549-9A2B-51C026D8ED26}" sibTransId="{CBAA2A7B-9EC1-479B-AF2A-966B2257D0BF}"/>
    <dgm:cxn modelId="{092DC3DB-DFA1-40E9-946B-7EB58FDF0042}" type="presOf" srcId="{CD8410A0-F120-483F-B909-D2719DCB6381}" destId="{DC074307-9EA4-49F4-91DC-E23B54CEF7D8}" srcOrd="0" destOrd="0" presId="urn:microsoft.com/office/officeart/2005/8/layout/list1"/>
    <dgm:cxn modelId="{B1A311F7-935D-4861-8450-B64DFA459FD3}" srcId="{DC265B42-DA18-4917-B609-98EAE57A0424}" destId="{CD8410A0-F120-483F-B909-D2719DCB6381}" srcOrd="0" destOrd="0" parTransId="{3E74144F-5A66-49D1-85B1-771A035CD7A0}" sibTransId="{FEE9CFAA-0CD5-4909-8719-165D2A2790D9}"/>
    <dgm:cxn modelId="{A6532C9E-8FC7-4FE8-8562-4A12B887FEBB}" type="presParOf" srcId="{E55766FE-CFDD-47B1-8E58-9A7635CCDA71}" destId="{EF9D01A7-7AA6-41A5-9DB8-1C11F3D74A49}" srcOrd="0" destOrd="0" presId="urn:microsoft.com/office/officeart/2005/8/layout/list1"/>
    <dgm:cxn modelId="{8AD3F960-6AFF-491D-B399-AD11D34DDE51}" type="presParOf" srcId="{EF9D01A7-7AA6-41A5-9DB8-1C11F3D74A49}" destId="{DC074307-9EA4-49F4-91DC-E23B54CEF7D8}" srcOrd="0" destOrd="0" presId="urn:microsoft.com/office/officeart/2005/8/layout/list1"/>
    <dgm:cxn modelId="{DD9B6B1B-CCB6-4766-82AF-C3113CAF69EE}" type="presParOf" srcId="{EF9D01A7-7AA6-41A5-9DB8-1C11F3D74A49}" destId="{A9306842-BB58-494A-9BE5-757F630DE45A}" srcOrd="1" destOrd="0" presId="urn:microsoft.com/office/officeart/2005/8/layout/list1"/>
    <dgm:cxn modelId="{1E993BF0-9612-48F5-92AB-05AC93B88172}" type="presParOf" srcId="{E55766FE-CFDD-47B1-8E58-9A7635CCDA71}" destId="{646F7B66-6E6F-4E1C-B8B9-62547F4677D8}" srcOrd="1" destOrd="0" presId="urn:microsoft.com/office/officeart/2005/8/layout/list1"/>
    <dgm:cxn modelId="{EA24E00F-C6BE-4FC1-BD73-9B0107C52403}" type="presParOf" srcId="{E55766FE-CFDD-47B1-8E58-9A7635CCDA71}" destId="{DA348876-8396-4C7E-929C-E487EF5035B1}" srcOrd="2" destOrd="0" presId="urn:microsoft.com/office/officeart/2005/8/layout/list1"/>
    <dgm:cxn modelId="{F1469CAE-50EE-4118-9EB0-22B5F8BAB090}" type="presParOf" srcId="{E55766FE-CFDD-47B1-8E58-9A7635CCDA71}" destId="{654877A0-2BAA-4C65-9339-4B978AC98C2D}" srcOrd="3" destOrd="0" presId="urn:microsoft.com/office/officeart/2005/8/layout/list1"/>
    <dgm:cxn modelId="{619C29BC-D9B3-462B-A5DE-71D562C68090}" type="presParOf" srcId="{E55766FE-CFDD-47B1-8E58-9A7635CCDA71}" destId="{1282E243-FA45-4687-B226-10A9F2709197}" srcOrd="4" destOrd="0" presId="urn:microsoft.com/office/officeart/2005/8/layout/list1"/>
    <dgm:cxn modelId="{4CFB51D2-671E-48AB-B161-0A4EC17B2AFA}" type="presParOf" srcId="{1282E243-FA45-4687-B226-10A9F2709197}" destId="{7199AF6B-0C58-4874-9E73-6BD840E40B1D}" srcOrd="0" destOrd="0" presId="urn:microsoft.com/office/officeart/2005/8/layout/list1"/>
    <dgm:cxn modelId="{25456BE0-6D50-4470-99CF-1951193AC9A6}" type="presParOf" srcId="{1282E243-FA45-4687-B226-10A9F2709197}" destId="{19135898-6E77-48FE-A7A7-F9A374EF2D14}" srcOrd="1" destOrd="0" presId="urn:microsoft.com/office/officeart/2005/8/layout/list1"/>
    <dgm:cxn modelId="{8B039E9F-DD55-4CB4-B8CC-C7919D08BB73}" type="presParOf" srcId="{E55766FE-CFDD-47B1-8E58-9A7635CCDA71}" destId="{8DFA6340-5A14-443E-A055-B59085ED903C}" srcOrd="5" destOrd="0" presId="urn:microsoft.com/office/officeart/2005/8/layout/list1"/>
    <dgm:cxn modelId="{93AE2A7B-ED6D-4A92-BE12-923394E5EE7F}" type="presParOf" srcId="{E55766FE-CFDD-47B1-8E58-9A7635CCDA71}" destId="{19EC577D-CEC6-45A8-8DF1-6CD57D1B9D5B}" srcOrd="6" destOrd="0" presId="urn:microsoft.com/office/officeart/2005/8/layout/list1"/>
    <dgm:cxn modelId="{25B3D52C-95B9-4E52-9113-2031222F1DA2}" type="presParOf" srcId="{E55766FE-CFDD-47B1-8E58-9A7635CCDA71}" destId="{73A49FA5-2D09-4A6B-BCB4-95FB8C6FAD56}" srcOrd="7" destOrd="0" presId="urn:microsoft.com/office/officeart/2005/8/layout/list1"/>
    <dgm:cxn modelId="{6E6488B0-8941-4475-A178-269A611A11C1}" type="presParOf" srcId="{E55766FE-CFDD-47B1-8E58-9A7635CCDA71}" destId="{11070963-6EBA-4298-AAFA-ADBD79F7B187}" srcOrd="8" destOrd="0" presId="urn:microsoft.com/office/officeart/2005/8/layout/list1"/>
    <dgm:cxn modelId="{0806EE43-2F99-4FF2-86E7-7DBFB9658278}" type="presParOf" srcId="{11070963-6EBA-4298-AAFA-ADBD79F7B187}" destId="{944AA1F5-1CB5-4001-8C3A-DF3E038C2C25}" srcOrd="0" destOrd="0" presId="urn:microsoft.com/office/officeart/2005/8/layout/list1"/>
    <dgm:cxn modelId="{C11E2176-23BD-49A3-BB91-3814856330E3}" type="presParOf" srcId="{11070963-6EBA-4298-AAFA-ADBD79F7B187}" destId="{22E65B5A-E619-44D1-858B-6B340797FF06}" srcOrd="1" destOrd="0" presId="urn:microsoft.com/office/officeart/2005/8/layout/list1"/>
    <dgm:cxn modelId="{DE6F6EA3-FE36-4D1A-87CA-8FF5AF040283}" type="presParOf" srcId="{E55766FE-CFDD-47B1-8E58-9A7635CCDA71}" destId="{02EB7225-B69D-414A-A228-308B0B44C4DA}" srcOrd="9" destOrd="0" presId="urn:microsoft.com/office/officeart/2005/8/layout/list1"/>
    <dgm:cxn modelId="{15D85DC9-2363-4F6A-A91F-96BD83F422CB}" type="presParOf" srcId="{E55766FE-CFDD-47B1-8E58-9A7635CCDA71}" destId="{EBBB6820-885C-4DF4-BD84-85ED7ECD521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48876-8396-4C7E-929C-E487EF5035B1}">
      <dsp:nvSpPr>
        <dsp:cNvPr id="0" name=""/>
        <dsp:cNvSpPr/>
      </dsp:nvSpPr>
      <dsp:spPr>
        <a:xfrm>
          <a:off x="0" y="821775"/>
          <a:ext cx="11598251" cy="1386000"/>
        </a:xfrm>
        <a:prstGeom prst="rect">
          <a:avLst/>
        </a:prstGeom>
        <a:solidFill>
          <a:schemeClr val="tx2">
            <a:lumMod val="90000"/>
            <a:alpha val="9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306842-BB58-494A-9BE5-757F630DE45A}">
      <dsp:nvSpPr>
        <dsp:cNvPr id="0" name=""/>
        <dsp:cNvSpPr/>
      </dsp:nvSpPr>
      <dsp:spPr>
        <a:xfrm>
          <a:off x="579912" y="12877"/>
          <a:ext cx="8118775" cy="1623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6870" tIns="0" rIns="306870" bIns="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b="1" kern="1200" dirty="0">
              <a:solidFill>
                <a:schemeClr val="accent3">
                  <a:lumMod val="75000"/>
                </a:schemeClr>
              </a:solidFill>
              <a:latin typeface="Bitter" panose="020B0604020202020204" charset="0"/>
            </a:rPr>
            <a:t>ARDUINO IDE</a:t>
          </a:r>
        </a:p>
      </dsp:txBody>
      <dsp:txXfrm>
        <a:off x="659170" y="92135"/>
        <a:ext cx="7960259" cy="1465084"/>
      </dsp:txXfrm>
    </dsp:sp>
    <dsp:sp modelId="{19EC577D-CEC6-45A8-8DF1-6CD57D1B9D5B}">
      <dsp:nvSpPr>
        <dsp:cNvPr id="0" name=""/>
        <dsp:cNvSpPr/>
      </dsp:nvSpPr>
      <dsp:spPr>
        <a:xfrm>
          <a:off x="0" y="3319477"/>
          <a:ext cx="11598251" cy="1386000"/>
        </a:xfrm>
        <a:prstGeom prst="rect">
          <a:avLst/>
        </a:prstGeom>
        <a:solidFill>
          <a:schemeClr val="tx2">
            <a:lumMod val="90000"/>
            <a:alpha val="9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135898-6E77-48FE-A7A7-F9A374EF2D14}">
      <dsp:nvSpPr>
        <dsp:cNvPr id="0" name=""/>
        <dsp:cNvSpPr/>
      </dsp:nvSpPr>
      <dsp:spPr>
        <a:xfrm>
          <a:off x="579912" y="2507677"/>
          <a:ext cx="8118775" cy="1623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6870" tIns="0" rIns="306870" bIns="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b="1" kern="1200" dirty="0">
              <a:solidFill>
                <a:schemeClr val="accent3">
                  <a:lumMod val="75000"/>
                </a:schemeClr>
              </a:solidFill>
              <a:latin typeface="Bitter" panose="020B0604020202020204" charset="0"/>
            </a:rPr>
            <a:t>ANDROID STUDIO</a:t>
          </a:r>
        </a:p>
      </dsp:txBody>
      <dsp:txXfrm>
        <a:off x="659170" y="2586935"/>
        <a:ext cx="7960259" cy="14650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48876-8396-4C7E-929C-E487EF5035B1}">
      <dsp:nvSpPr>
        <dsp:cNvPr id="0" name=""/>
        <dsp:cNvSpPr/>
      </dsp:nvSpPr>
      <dsp:spPr>
        <a:xfrm>
          <a:off x="0" y="536398"/>
          <a:ext cx="11598251" cy="907200"/>
        </a:xfrm>
        <a:prstGeom prst="rect">
          <a:avLst/>
        </a:prstGeom>
        <a:solidFill>
          <a:schemeClr val="tx2">
            <a:lumMod val="90000"/>
            <a:alpha val="9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306842-BB58-494A-9BE5-757F630DE45A}">
      <dsp:nvSpPr>
        <dsp:cNvPr id="0" name=""/>
        <dsp:cNvSpPr/>
      </dsp:nvSpPr>
      <dsp:spPr>
        <a:xfrm>
          <a:off x="579912" y="6937"/>
          <a:ext cx="8118775" cy="10627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6870" tIns="0" rIns="306870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 err="1">
              <a:solidFill>
                <a:schemeClr val="accent3">
                  <a:lumMod val="75000"/>
                </a:schemeClr>
              </a:solidFill>
              <a:latin typeface="Bitter" panose="020B0604020202020204" charset="0"/>
            </a:rPr>
            <a:t>SoftwareSerial.h</a:t>
          </a:r>
          <a:endParaRPr lang="en-US" sz="3600" b="1" kern="1200" dirty="0">
            <a:solidFill>
              <a:schemeClr val="accent3">
                <a:lumMod val="75000"/>
              </a:schemeClr>
            </a:solidFill>
            <a:latin typeface="Bitter" panose="020B0604020202020204" charset="0"/>
          </a:endParaRPr>
        </a:p>
      </dsp:txBody>
      <dsp:txXfrm>
        <a:off x="631790" y="58815"/>
        <a:ext cx="8015019" cy="958964"/>
      </dsp:txXfrm>
    </dsp:sp>
    <dsp:sp modelId="{19EC577D-CEC6-45A8-8DF1-6CD57D1B9D5B}">
      <dsp:nvSpPr>
        <dsp:cNvPr id="0" name=""/>
        <dsp:cNvSpPr/>
      </dsp:nvSpPr>
      <dsp:spPr>
        <a:xfrm>
          <a:off x="0" y="2171257"/>
          <a:ext cx="11598251" cy="907200"/>
        </a:xfrm>
        <a:prstGeom prst="rect">
          <a:avLst/>
        </a:prstGeom>
        <a:solidFill>
          <a:schemeClr val="tx2">
            <a:lumMod val="90000"/>
            <a:alpha val="9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135898-6E77-48FE-A7A7-F9A374EF2D14}">
      <dsp:nvSpPr>
        <dsp:cNvPr id="0" name=""/>
        <dsp:cNvSpPr/>
      </dsp:nvSpPr>
      <dsp:spPr>
        <a:xfrm>
          <a:off x="579912" y="1639897"/>
          <a:ext cx="8118775" cy="10627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6870" tIns="0" rIns="306870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 err="1">
              <a:solidFill>
                <a:schemeClr val="accent3">
                  <a:lumMod val="75000"/>
                </a:schemeClr>
              </a:solidFill>
              <a:latin typeface="Bitter" panose="020B0604020202020204" charset="0"/>
            </a:rPr>
            <a:t>EBYTE.h</a:t>
          </a:r>
          <a:endParaRPr lang="en-US" sz="3600" b="1" kern="1200" dirty="0">
            <a:solidFill>
              <a:schemeClr val="accent3">
                <a:lumMod val="75000"/>
              </a:schemeClr>
            </a:solidFill>
            <a:latin typeface="Bitter" panose="020B0604020202020204" charset="0"/>
          </a:endParaRPr>
        </a:p>
      </dsp:txBody>
      <dsp:txXfrm>
        <a:off x="631790" y="1691775"/>
        <a:ext cx="8015019" cy="958964"/>
      </dsp:txXfrm>
    </dsp:sp>
    <dsp:sp modelId="{EBBB6820-885C-4DF4-BD84-85ED7ECD521E}">
      <dsp:nvSpPr>
        <dsp:cNvPr id="0" name=""/>
        <dsp:cNvSpPr/>
      </dsp:nvSpPr>
      <dsp:spPr>
        <a:xfrm>
          <a:off x="0" y="3804217"/>
          <a:ext cx="11598251" cy="907200"/>
        </a:xfrm>
        <a:prstGeom prst="rect">
          <a:avLst/>
        </a:prstGeom>
        <a:solidFill>
          <a:schemeClr val="tx2">
            <a:lumMod val="90000"/>
            <a:alpha val="9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E65B5A-E619-44D1-858B-6B340797FF06}">
      <dsp:nvSpPr>
        <dsp:cNvPr id="0" name=""/>
        <dsp:cNvSpPr/>
      </dsp:nvSpPr>
      <dsp:spPr>
        <a:xfrm>
          <a:off x="579912" y="3272857"/>
          <a:ext cx="8118775" cy="10627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6870" tIns="0" rIns="306870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 err="1">
              <a:solidFill>
                <a:schemeClr val="accent3">
                  <a:lumMod val="75000"/>
                </a:schemeClr>
              </a:solidFill>
              <a:latin typeface="Bitter" panose="020B0604020202020204" charset="0"/>
            </a:rPr>
            <a:t>TinyGPSPlus.h</a:t>
          </a:r>
          <a:endParaRPr lang="en-US" sz="3600" b="1" kern="1200" dirty="0">
            <a:solidFill>
              <a:schemeClr val="accent3">
                <a:lumMod val="75000"/>
              </a:schemeClr>
            </a:solidFill>
            <a:latin typeface="Bitter" panose="020B0604020202020204" charset="0"/>
          </a:endParaRPr>
        </a:p>
      </dsp:txBody>
      <dsp:txXfrm>
        <a:off x="631790" y="3324735"/>
        <a:ext cx="8015019" cy="9589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Lora</a:t>
            </a:r>
            <a:r>
              <a:rPr lang="vi-VN" dirty="0"/>
              <a:t> là viết tắt của Long </a:t>
            </a:r>
            <a:r>
              <a:rPr lang="vi-VN" dirty="0" err="1"/>
              <a:t>Range</a:t>
            </a:r>
            <a:r>
              <a:rPr lang="vi-VN" dirty="0"/>
              <a:t>, là một giao thức không dây mới được thiết kế hỗ trợ truyền tải dữ liệu ở khoảng cách lên đến hàng </a:t>
            </a:r>
            <a:r>
              <a:rPr lang="vi-VN" dirty="0" err="1"/>
              <a:t>km</a:t>
            </a:r>
            <a:r>
              <a:rPr lang="vi-VN" dirty="0"/>
              <a:t> với lượng điện năng tiêu thụ thấp. Công nghệ </a:t>
            </a:r>
            <a:r>
              <a:rPr lang="vi-VN" dirty="0" err="1"/>
              <a:t>LoRa</a:t>
            </a:r>
            <a:r>
              <a:rPr lang="vi-VN" dirty="0"/>
              <a:t> được phát triển bởi </a:t>
            </a:r>
            <a:r>
              <a:rPr lang="vi-VN" dirty="0" err="1"/>
              <a:t>Semtech</a:t>
            </a:r>
            <a:r>
              <a:rPr lang="vi-VN" dirty="0"/>
              <a:t>, có trụ sở tại </a:t>
            </a:r>
            <a:r>
              <a:rPr lang="vi-VN" dirty="0" err="1"/>
              <a:t>California</a:t>
            </a:r>
            <a:r>
              <a:rPr lang="vi-VN" dirty="0"/>
              <a:t>, với nền tảng là kỹ thuật điều chế tín hiệu CSS (</a:t>
            </a:r>
            <a:r>
              <a:rPr lang="vi-VN" dirty="0" err="1"/>
              <a:t>Chirp</a:t>
            </a:r>
            <a:r>
              <a:rPr lang="vi-VN" dirty="0"/>
              <a:t> </a:t>
            </a:r>
            <a:r>
              <a:rPr lang="vi-VN" dirty="0" err="1"/>
              <a:t>Spread</a:t>
            </a:r>
            <a:r>
              <a:rPr lang="vi-VN" dirty="0"/>
              <a:t> </a:t>
            </a:r>
            <a:r>
              <a:rPr lang="vi-VN" dirty="0" err="1"/>
              <a:t>Spectrum</a:t>
            </a:r>
            <a:r>
              <a:rPr lang="vi-VN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vi-V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err="1"/>
              <a:t>LoRa</a:t>
            </a:r>
            <a:r>
              <a:rPr lang="vi-VN" dirty="0"/>
              <a:t> hướng tới các kết nối M2M (</a:t>
            </a:r>
            <a:r>
              <a:rPr lang="vi-VN" dirty="0" err="1"/>
              <a:t>Machine</a:t>
            </a:r>
            <a:r>
              <a:rPr lang="vi-VN" dirty="0"/>
              <a:t>-to-</a:t>
            </a:r>
            <a:r>
              <a:rPr lang="vi-VN" dirty="0" err="1"/>
              <a:t>Machine</a:t>
            </a:r>
            <a:r>
              <a:rPr lang="vi-VN" dirty="0"/>
              <a:t>)  ở khoảng cách lớn. Nó có thể hỗ trợ liên lạc ở khoảng cách lên tới 15 – 20 </a:t>
            </a:r>
            <a:r>
              <a:rPr lang="vi-VN" dirty="0" err="1"/>
              <a:t>km</a:t>
            </a:r>
            <a:r>
              <a:rPr lang="vi-VN" dirty="0"/>
              <a:t>, với hàng triệu </a:t>
            </a:r>
            <a:r>
              <a:rPr lang="vi-VN" dirty="0" err="1"/>
              <a:t>node</a:t>
            </a:r>
            <a:r>
              <a:rPr lang="vi-VN" dirty="0"/>
              <a:t> mạng. Thực tế các thiết bị </a:t>
            </a:r>
            <a:r>
              <a:rPr lang="vi-VN" dirty="0" err="1"/>
              <a:t>LoRa</a:t>
            </a:r>
            <a:r>
              <a:rPr lang="vi-VN" dirty="0"/>
              <a:t> có thể duy trì kết nối và chia sẻ dữ liệu trong thời gian lên đến 10 năm chỉ với năng lượng pin.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60483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3353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7" name="Google Shape;14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7674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0858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0984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88889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3919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2414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0803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ABEA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45774" y="5936120"/>
            <a:ext cx="30579547" cy="15289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81686" y="402265"/>
            <a:ext cx="13870841" cy="9583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2625" y="3086770"/>
            <a:ext cx="2151064" cy="490906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/>
          <p:nvPr/>
        </p:nvSpPr>
        <p:spPr>
          <a:xfrm>
            <a:off x="4439445" y="721917"/>
            <a:ext cx="9409110" cy="6301456"/>
          </a:xfrm>
          <a:custGeom>
            <a:avLst/>
            <a:gdLst/>
            <a:ahLst/>
            <a:cxnLst/>
            <a:rect l="l" t="t" r="r" b="b"/>
            <a:pathLst>
              <a:path w="1366503" h="915172" extrusionOk="0">
                <a:moveTo>
                  <a:pt x="1242043" y="915172"/>
                </a:moveTo>
                <a:lnTo>
                  <a:pt x="124460" y="915172"/>
                </a:lnTo>
                <a:cubicBezTo>
                  <a:pt x="55880" y="915172"/>
                  <a:pt x="0" y="859292"/>
                  <a:pt x="0" y="790712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1242043" y="0"/>
                </a:lnTo>
                <a:cubicBezTo>
                  <a:pt x="1310623" y="0"/>
                  <a:pt x="1366503" y="55880"/>
                  <a:pt x="1366503" y="124460"/>
                </a:cubicBezTo>
                <a:lnTo>
                  <a:pt x="1366503" y="790712"/>
                </a:lnTo>
                <a:cubicBezTo>
                  <a:pt x="1366503" y="859292"/>
                  <a:pt x="1310623" y="915172"/>
                  <a:pt x="1242043" y="915172"/>
                </a:cubicBezTo>
                <a:close/>
              </a:path>
            </a:pathLst>
          </a:custGeom>
          <a:solidFill>
            <a:srgbClr val="FFD0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1"/>
          <p:cNvGrpSpPr/>
          <p:nvPr/>
        </p:nvGrpSpPr>
        <p:grpSpPr>
          <a:xfrm>
            <a:off x="4512552" y="964510"/>
            <a:ext cx="9540217" cy="6008419"/>
            <a:chOff x="0" y="-691502"/>
            <a:chExt cx="12720288" cy="8011227"/>
          </a:xfrm>
        </p:grpSpPr>
        <p:sp>
          <p:nvSpPr>
            <p:cNvPr id="89" name="Google Shape;89;p1"/>
            <p:cNvSpPr txBox="1"/>
            <p:nvPr/>
          </p:nvSpPr>
          <p:spPr>
            <a:xfrm>
              <a:off x="0" y="1146775"/>
              <a:ext cx="12545479" cy="55379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7497" b="1" i="0" u="none" strike="noStrike" cap="none" dirty="0">
                  <a:solidFill>
                    <a:srgbClr val="262A55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Hệ thống GPS tầm xa sử dụng công nghệ </a:t>
              </a:r>
              <a:r>
                <a:rPr lang="vi-VN" sz="7497" b="1" i="0" u="none" strike="noStrike" cap="none" dirty="0" err="1">
                  <a:solidFill>
                    <a:srgbClr val="262A55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LoRa</a:t>
              </a:r>
              <a:endParaRPr lang="vi-VN" sz="7497" b="1" i="0" u="none" strike="noStrike" cap="none" dirty="0">
                <a:solidFill>
                  <a:srgbClr val="262A55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90" name="Google Shape;90;p1"/>
            <p:cNvSpPr txBox="1"/>
            <p:nvPr/>
          </p:nvSpPr>
          <p:spPr>
            <a:xfrm>
              <a:off x="174809" y="6285852"/>
              <a:ext cx="12545479" cy="10338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99" b="0" i="0" u="none" strike="noStrike" cap="none" dirty="0">
                  <a:solidFill>
                    <a:srgbClr val="262A55"/>
                  </a:solidFill>
                  <a:latin typeface="Nunito"/>
                  <a:ea typeface="Nunito"/>
                  <a:cs typeface="Nunito"/>
                  <a:sym typeface="Nunito"/>
                </a:rPr>
                <a:t>NT131.N21</a:t>
              </a:r>
              <a:endParaRPr dirty="0"/>
            </a:p>
          </p:txBody>
        </p:sp>
        <p:sp>
          <p:nvSpPr>
            <p:cNvPr id="91" name="Google Shape;91;p1"/>
            <p:cNvSpPr txBox="1"/>
            <p:nvPr/>
          </p:nvSpPr>
          <p:spPr>
            <a:xfrm>
              <a:off x="814804" y="-691502"/>
              <a:ext cx="6904311" cy="89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100" b="0" i="0" u="none" strike="noStrike" cap="none" dirty="0">
                  <a:solidFill>
                    <a:srgbClr val="262A55"/>
                  </a:solidFill>
                  <a:latin typeface="Nunito"/>
                  <a:ea typeface="Nunito"/>
                  <a:cs typeface="Nunito"/>
                  <a:sym typeface="Nunito"/>
                </a:rPr>
                <a:t>GVHD: </a:t>
              </a:r>
              <a:r>
                <a:rPr lang="en-US" sz="3100" b="0" i="0" u="none" strike="noStrike" cap="none" dirty="0" err="1">
                  <a:solidFill>
                    <a:srgbClr val="262A55"/>
                  </a:solidFill>
                  <a:latin typeface="Nunito"/>
                  <a:ea typeface="Nunito"/>
                  <a:cs typeface="Nunito"/>
                  <a:sym typeface="Nunito"/>
                </a:rPr>
                <a:t>Ths</a:t>
              </a:r>
              <a:r>
                <a:rPr lang="en-US" sz="3100" b="0" i="0" u="none" strike="noStrike" cap="none" dirty="0">
                  <a:solidFill>
                    <a:srgbClr val="262A55"/>
                  </a:solidFill>
                  <a:latin typeface="Nunito"/>
                  <a:ea typeface="Nunito"/>
                  <a:cs typeface="Nunito"/>
                  <a:sym typeface="Nunito"/>
                </a:rPr>
                <a:t>. </a:t>
              </a:r>
              <a:r>
                <a:rPr lang="vi-VN" sz="3100" b="0" i="0" u="none" strike="noStrike" cap="none" dirty="0">
                  <a:solidFill>
                    <a:srgbClr val="262A55"/>
                  </a:solidFill>
                  <a:latin typeface="Nunito"/>
                  <a:ea typeface="Nunito"/>
                  <a:cs typeface="Nunito"/>
                  <a:sym typeface="Nunito"/>
                </a:rPr>
                <a:t>Lê Anh Tuấn</a:t>
              </a:r>
              <a:endParaRPr dirty="0"/>
            </a:p>
          </p:txBody>
        </p:sp>
      </p:grpSp>
      <p:pic>
        <p:nvPicPr>
          <p:cNvPr id="92" name="Google Shape;92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5682740" y="3317981"/>
            <a:ext cx="6663910" cy="4446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-204400">
            <a:off x="14144451" y="966510"/>
            <a:ext cx="864175" cy="103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-953414" flipH="1">
            <a:off x="3143188" y="4368184"/>
            <a:ext cx="895712" cy="107096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"/>
          <p:cNvSpPr txBox="1"/>
          <p:nvPr/>
        </p:nvSpPr>
        <p:spPr>
          <a:xfrm>
            <a:off x="10696059" y="617142"/>
            <a:ext cx="2918166" cy="1120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b="0" i="0" u="none" strike="noStrike" cap="none" dirty="0" err="1">
                <a:solidFill>
                  <a:srgbClr val="262A55"/>
                </a:solidFill>
                <a:latin typeface="Arial"/>
                <a:ea typeface="Arial"/>
                <a:cs typeface="Arial"/>
                <a:sym typeface="Arial"/>
              </a:rPr>
              <a:t>Nhóm</a:t>
            </a:r>
            <a:r>
              <a:rPr lang="en-US" sz="5199" b="0" i="0" u="none" strike="noStrike" cap="none" dirty="0">
                <a:solidFill>
                  <a:srgbClr val="262A55"/>
                </a:solidFill>
                <a:latin typeface="Arial"/>
                <a:ea typeface="Arial"/>
                <a:cs typeface="Arial"/>
                <a:sym typeface="Arial"/>
              </a:rPr>
              <a:t> 25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/>
        </p:nvSpPr>
        <p:spPr>
          <a:xfrm>
            <a:off x="223503" y="33184"/>
            <a:ext cx="1086325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800" b="1" i="0" u="none" strike="noStrike" cap="none" dirty="0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Mô hình triển khai</a:t>
            </a:r>
            <a:endParaRPr lang="en-US" sz="1000" dirty="0"/>
          </a:p>
        </p:txBody>
      </p:sp>
      <p:sp>
        <p:nvSpPr>
          <p:cNvPr id="101" name="Google Shape;101;p2"/>
          <p:cNvSpPr txBox="1"/>
          <p:nvPr/>
        </p:nvSpPr>
        <p:spPr>
          <a:xfrm>
            <a:off x="-12252788" y="5711293"/>
            <a:ext cx="7795742" cy="75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Mai </a:t>
            </a:r>
            <a:r>
              <a:rPr lang="vi-VN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Phước Sang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- 20520735</a:t>
            </a:r>
            <a:endParaRPr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25883113" y="5414131"/>
            <a:ext cx="7977844" cy="151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Nguyễn Duy Trọng Nhân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</a:t>
            </a:r>
            <a:r>
              <a:rPr lang="en-US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20520669</a:t>
            </a:r>
            <a:endParaRPr dirty="0"/>
          </a:p>
        </p:txBody>
      </p:sp>
      <p:cxnSp>
        <p:nvCxnSpPr>
          <p:cNvPr id="2" name="Google Shape;218;p9">
            <a:extLst>
              <a:ext uri="{FF2B5EF4-FFF2-40B4-BE49-F238E27FC236}">
                <a16:creationId xmlns:a16="http://schemas.microsoft.com/office/drawing/2014/main" id="{E22AAFFC-7289-0B4A-B1A4-FF17C9109A6B}"/>
              </a:ext>
            </a:extLst>
          </p:cNvPr>
          <p:cNvCxnSpPr/>
          <p:nvPr/>
        </p:nvCxnSpPr>
        <p:spPr>
          <a:xfrm>
            <a:off x="-3998096" y="919581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" name="Google Shape;218;p9">
            <a:extLst>
              <a:ext uri="{FF2B5EF4-FFF2-40B4-BE49-F238E27FC236}">
                <a16:creationId xmlns:a16="http://schemas.microsoft.com/office/drawing/2014/main" id="{F9D0B492-0D58-3144-AA1A-CC051A2E28A9}"/>
              </a:ext>
            </a:extLst>
          </p:cNvPr>
          <p:cNvCxnSpPr/>
          <p:nvPr/>
        </p:nvCxnSpPr>
        <p:spPr>
          <a:xfrm>
            <a:off x="-14437317" y="1758373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Google Shape;240;p9">
            <a:extLst>
              <a:ext uri="{FF2B5EF4-FFF2-40B4-BE49-F238E27FC236}">
                <a16:creationId xmlns:a16="http://schemas.microsoft.com/office/drawing/2014/main" id="{BDE5938A-3344-EB34-2E58-950549F99382}"/>
              </a:ext>
            </a:extLst>
          </p:cNvPr>
          <p:cNvSpPr txBox="1"/>
          <p:nvPr/>
        </p:nvSpPr>
        <p:spPr>
          <a:xfrm>
            <a:off x="223503" y="3652909"/>
            <a:ext cx="3947053" cy="205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MÔ HÌNH THỰC TẾ</a:t>
            </a:r>
            <a:endParaRPr lang="en-US" sz="4400" b="1" i="0" u="none" strike="noStrike" cap="none" dirty="0">
              <a:solidFill>
                <a:schemeClr val="tx2">
                  <a:lumMod val="50000"/>
                </a:schemeClr>
              </a:solidFill>
              <a:latin typeface="Bitter" panose="020B0604020202020204" charset="0"/>
              <a:ea typeface="Roboto"/>
              <a:cs typeface="Roboto"/>
              <a:sym typeface="Roboto"/>
            </a:endParaRPr>
          </a:p>
        </p:txBody>
      </p:sp>
      <p:pic>
        <p:nvPicPr>
          <p:cNvPr id="5" name="Picture 4" descr="A picture containing electrical wiring, electronic engineering, electronics, electronic component&#10;&#10;Description automatically generated">
            <a:extLst>
              <a:ext uri="{FF2B5EF4-FFF2-40B4-BE49-F238E27FC236}">
                <a16:creationId xmlns:a16="http://schemas.microsoft.com/office/drawing/2014/main" id="{300DD031-D2B0-41A8-2477-231F966A3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135" y="1285741"/>
            <a:ext cx="11801472" cy="885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712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/>
        </p:nvSpPr>
        <p:spPr>
          <a:xfrm>
            <a:off x="3712371" y="4280901"/>
            <a:ext cx="1086325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800" b="1" i="0" u="none" strike="noStrike" cap="none" dirty="0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DEMO</a:t>
            </a:r>
            <a:endParaRPr lang="en-US" sz="1000" dirty="0"/>
          </a:p>
        </p:txBody>
      </p:sp>
      <p:sp>
        <p:nvSpPr>
          <p:cNvPr id="101" name="Google Shape;101;p2"/>
          <p:cNvSpPr txBox="1"/>
          <p:nvPr/>
        </p:nvSpPr>
        <p:spPr>
          <a:xfrm>
            <a:off x="-12252788" y="5711293"/>
            <a:ext cx="7795742" cy="75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Mai </a:t>
            </a:r>
            <a:r>
              <a:rPr lang="vi-VN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Phước Sang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- 20520735</a:t>
            </a:r>
            <a:endParaRPr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25883113" y="5414131"/>
            <a:ext cx="7977844" cy="151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Nguyễn Duy Trọng Nhân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</a:t>
            </a:r>
            <a:r>
              <a:rPr lang="en-US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20520669</a:t>
            </a:r>
            <a:endParaRPr dirty="0"/>
          </a:p>
        </p:txBody>
      </p:sp>
      <p:cxnSp>
        <p:nvCxnSpPr>
          <p:cNvPr id="2" name="Google Shape;218;p9">
            <a:extLst>
              <a:ext uri="{FF2B5EF4-FFF2-40B4-BE49-F238E27FC236}">
                <a16:creationId xmlns:a16="http://schemas.microsoft.com/office/drawing/2014/main" id="{E22AAFFC-7289-0B4A-B1A4-FF17C9109A6B}"/>
              </a:ext>
            </a:extLst>
          </p:cNvPr>
          <p:cNvCxnSpPr/>
          <p:nvPr/>
        </p:nvCxnSpPr>
        <p:spPr>
          <a:xfrm>
            <a:off x="2097904" y="6069097"/>
            <a:ext cx="13693441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" name="Google Shape;218;p9">
            <a:extLst>
              <a:ext uri="{FF2B5EF4-FFF2-40B4-BE49-F238E27FC236}">
                <a16:creationId xmlns:a16="http://schemas.microsoft.com/office/drawing/2014/main" id="{F9D0B492-0D58-3144-AA1A-CC051A2E28A9}"/>
              </a:ext>
            </a:extLst>
          </p:cNvPr>
          <p:cNvCxnSpPr/>
          <p:nvPr/>
        </p:nvCxnSpPr>
        <p:spPr>
          <a:xfrm>
            <a:off x="-14437317" y="1758373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9042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EF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78343" y="6009773"/>
            <a:ext cx="3279298" cy="327929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9"/>
          <p:cNvSpPr txBox="1"/>
          <p:nvPr/>
        </p:nvSpPr>
        <p:spPr>
          <a:xfrm>
            <a:off x="1092985" y="771525"/>
            <a:ext cx="16101900" cy="5611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24" b="0" i="0" u="none" strike="noStrike" cap="none" dirty="0" err="1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Cảm</a:t>
            </a:r>
            <a:r>
              <a:rPr lang="en-US" sz="13024" b="0" i="0" u="none" strike="noStrike" cap="none" dirty="0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3024" b="0" i="0" u="none" strike="noStrike" cap="none" dirty="0" err="1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ơn</a:t>
            </a:r>
            <a:r>
              <a:rPr lang="en-US" sz="13024" b="0" i="0" u="none" strike="noStrike" cap="none" dirty="0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vi-VN" sz="13024" dirty="0">
                <a:solidFill>
                  <a:srgbClr val="5271FF"/>
                </a:solidFill>
              </a:rPr>
              <a:t>thầy</a:t>
            </a:r>
            <a:r>
              <a:rPr lang="en-US" sz="13024" b="0" i="0" u="none" strike="noStrike" cap="none" dirty="0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3024" b="0" i="0" u="none" strike="noStrike" cap="none" dirty="0" err="1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3024" b="0" i="0" u="none" strike="noStrike" cap="none" dirty="0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3024" b="0" i="0" u="none" strike="noStrike" cap="none" dirty="0" err="1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13024" b="0" i="0" u="none" strike="noStrike" cap="none" dirty="0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3024" b="0" i="0" u="none" strike="noStrike" cap="none" dirty="0" err="1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bạn</a:t>
            </a:r>
            <a:r>
              <a:rPr lang="en-US" sz="13024" b="0" i="0" u="none" strike="noStrike" cap="none" dirty="0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3024" b="0" i="0" u="none" strike="noStrike" cap="none" dirty="0" err="1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đã</a:t>
            </a:r>
            <a:r>
              <a:rPr lang="en-US" sz="13024" b="0" i="0" u="none" strike="noStrike" cap="none" dirty="0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3024" b="0" i="0" u="none" strike="noStrike" cap="none" dirty="0" err="1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lắng</a:t>
            </a:r>
            <a:r>
              <a:rPr lang="en-US" sz="13024" b="0" i="0" u="none" strike="noStrike" cap="none" dirty="0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3024" b="0" i="0" u="none" strike="noStrike" cap="none" dirty="0" err="1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nghe</a:t>
            </a:r>
            <a:r>
              <a:rPr lang="en-US" sz="13024" b="0" i="0" u="none" strike="noStrike" cap="none" dirty="0">
                <a:solidFill>
                  <a:srgbClr val="5271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/>
        </p:nvSpPr>
        <p:spPr>
          <a:xfrm>
            <a:off x="3712371" y="1711606"/>
            <a:ext cx="10863257" cy="107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73" b="1" i="0" u="none" strike="noStrike" cap="none" dirty="0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Thành </a:t>
            </a:r>
            <a:r>
              <a:rPr lang="en-US" sz="7073" b="1" i="0" u="none" strike="noStrike" cap="none" dirty="0" err="1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viên</a:t>
            </a:r>
            <a:r>
              <a:rPr lang="en-US" sz="7073" b="1" i="0" u="none" strike="noStrike" cap="none" dirty="0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r>
              <a:rPr lang="en-US" sz="7073" b="1" i="0" u="none" strike="noStrike" cap="none" dirty="0" err="1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nhóm</a:t>
            </a:r>
            <a:endParaRPr dirty="0"/>
          </a:p>
        </p:txBody>
      </p:sp>
      <p:sp>
        <p:nvSpPr>
          <p:cNvPr id="101" name="Google Shape;101;p2"/>
          <p:cNvSpPr txBox="1"/>
          <p:nvPr/>
        </p:nvSpPr>
        <p:spPr>
          <a:xfrm>
            <a:off x="1348257" y="6629419"/>
            <a:ext cx="7795742" cy="75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Mai </a:t>
            </a:r>
            <a:r>
              <a:rPr lang="vi-VN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Phước Sang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- 20520735</a:t>
            </a:r>
            <a:endParaRPr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9979084" y="6415275"/>
            <a:ext cx="7977844" cy="151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Nguyễn Duy Trọng Nhân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</a:t>
            </a:r>
            <a:r>
              <a:rPr lang="en-US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20520669</a:t>
            </a:r>
            <a:endParaRPr dirty="0"/>
          </a:p>
        </p:txBody>
      </p:sp>
      <p:sp>
        <p:nvSpPr>
          <p:cNvPr id="103" name="Google Shape;103;p2"/>
          <p:cNvSpPr/>
          <p:nvPr/>
        </p:nvSpPr>
        <p:spPr>
          <a:xfrm>
            <a:off x="4277236" y="4311455"/>
            <a:ext cx="1233733" cy="1239263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7DAB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"/>
          <p:cNvSpPr txBox="1"/>
          <p:nvPr/>
        </p:nvSpPr>
        <p:spPr>
          <a:xfrm>
            <a:off x="4274471" y="4219442"/>
            <a:ext cx="1239263" cy="1194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57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0" i="0" u="none" strike="noStrike" cap="non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1</a:t>
            </a:r>
            <a:endParaRPr/>
          </a:p>
        </p:txBody>
      </p:sp>
      <p:sp>
        <p:nvSpPr>
          <p:cNvPr id="105" name="Google Shape;105;p2"/>
          <p:cNvSpPr/>
          <p:nvPr/>
        </p:nvSpPr>
        <p:spPr>
          <a:xfrm>
            <a:off x="13339131" y="4311455"/>
            <a:ext cx="1233733" cy="1239263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7DAB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"/>
          <p:cNvSpPr txBox="1"/>
          <p:nvPr/>
        </p:nvSpPr>
        <p:spPr>
          <a:xfrm>
            <a:off x="13336366" y="4219442"/>
            <a:ext cx="1239263" cy="1194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57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0" i="0" u="none" strike="noStrike" cap="non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2</a:t>
            </a:r>
            <a:endParaRPr/>
          </a:p>
        </p:txBody>
      </p:sp>
      <p:cxnSp>
        <p:nvCxnSpPr>
          <p:cNvPr id="2" name="Google Shape;218;p9">
            <a:extLst>
              <a:ext uri="{FF2B5EF4-FFF2-40B4-BE49-F238E27FC236}">
                <a16:creationId xmlns:a16="http://schemas.microsoft.com/office/drawing/2014/main" id="{E22AAFFC-7289-0B4A-B1A4-FF17C9109A6B}"/>
              </a:ext>
            </a:extLst>
          </p:cNvPr>
          <p:cNvCxnSpPr/>
          <p:nvPr/>
        </p:nvCxnSpPr>
        <p:spPr>
          <a:xfrm>
            <a:off x="-14285488" y="1756337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" name="Google Shape;218;p9">
            <a:extLst>
              <a:ext uri="{FF2B5EF4-FFF2-40B4-BE49-F238E27FC236}">
                <a16:creationId xmlns:a16="http://schemas.microsoft.com/office/drawing/2014/main" id="{F9D0B492-0D58-3144-AA1A-CC051A2E28A9}"/>
              </a:ext>
            </a:extLst>
          </p:cNvPr>
          <p:cNvCxnSpPr/>
          <p:nvPr/>
        </p:nvCxnSpPr>
        <p:spPr>
          <a:xfrm>
            <a:off x="23457211" y="2787931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" name="Google Shape;240;p9">
            <a:extLst>
              <a:ext uri="{FF2B5EF4-FFF2-40B4-BE49-F238E27FC236}">
                <a16:creationId xmlns:a16="http://schemas.microsoft.com/office/drawing/2014/main" id="{0BF7202C-D356-105B-0255-BDF196FE4107}"/>
              </a:ext>
            </a:extLst>
          </p:cNvPr>
          <p:cNvSpPr txBox="1"/>
          <p:nvPr/>
        </p:nvSpPr>
        <p:spPr>
          <a:xfrm>
            <a:off x="-12690145" y="4816786"/>
            <a:ext cx="2981373" cy="654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Lý do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chọn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đề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tài</a:t>
            </a:r>
            <a:endParaRPr sz="1800" dirty="0">
              <a:latin typeface="Bitter" panose="020B0604020202020204" charset="0"/>
            </a:endParaRPr>
          </a:p>
        </p:txBody>
      </p:sp>
      <p:sp>
        <p:nvSpPr>
          <p:cNvPr id="5" name="Google Shape;241;p9">
            <a:extLst>
              <a:ext uri="{FF2B5EF4-FFF2-40B4-BE49-F238E27FC236}">
                <a16:creationId xmlns:a16="http://schemas.microsoft.com/office/drawing/2014/main" id="{BC8A9BCC-AB55-705F-E59A-E799E6F37EA0}"/>
              </a:ext>
            </a:extLst>
          </p:cNvPr>
          <p:cNvSpPr txBox="1"/>
          <p:nvPr/>
        </p:nvSpPr>
        <p:spPr>
          <a:xfrm>
            <a:off x="33818520" y="4759208"/>
            <a:ext cx="6021077" cy="654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Demo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thực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tế</a:t>
            </a:r>
            <a:endParaRPr sz="1800" dirty="0">
              <a:latin typeface="Bitter" panose="020B0604020202020204" charset="0"/>
            </a:endParaRPr>
          </a:p>
        </p:txBody>
      </p:sp>
      <p:sp>
        <p:nvSpPr>
          <p:cNvPr id="6" name="Google Shape;248;p9">
            <a:extLst>
              <a:ext uri="{FF2B5EF4-FFF2-40B4-BE49-F238E27FC236}">
                <a16:creationId xmlns:a16="http://schemas.microsoft.com/office/drawing/2014/main" id="{9BB6CF7B-6BBD-1352-DA88-9D2BCCE08F8F}"/>
              </a:ext>
            </a:extLst>
          </p:cNvPr>
          <p:cNvSpPr txBox="1"/>
          <p:nvPr/>
        </p:nvSpPr>
        <p:spPr>
          <a:xfrm>
            <a:off x="24750412" y="4603624"/>
            <a:ext cx="3289547" cy="654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52000"/>
              </a:lnSpc>
            </a:pP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Thiết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kế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bảng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mạch</a:t>
            </a:r>
            <a:endParaRPr lang="en-US" sz="2800" b="0" i="0" u="none" strike="noStrike" cap="none" dirty="0">
              <a:solidFill>
                <a:srgbClr val="000000"/>
              </a:solidFill>
              <a:latin typeface="Bitter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240;p9">
            <a:extLst>
              <a:ext uri="{FF2B5EF4-FFF2-40B4-BE49-F238E27FC236}">
                <a16:creationId xmlns:a16="http://schemas.microsoft.com/office/drawing/2014/main" id="{8B758506-61B6-D2AF-CC83-07CC726C7CAC}"/>
              </a:ext>
            </a:extLst>
          </p:cNvPr>
          <p:cNvSpPr txBox="1"/>
          <p:nvPr/>
        </p:nvSpPr>
        <p:spPr>
          <a:xfrm>
            <a:off x="-15776175" y="5553372"/>
            <a:ext cx="2981373" cy="654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Kịch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bản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đề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tài</a:t>
            </a:r>
            <a:endParaRPr sz="1800" dirty="0">
              <a:latin typeface="Bitter" panose="020B0604020202020204" charset="0"/>
            </a:endParaRPr>
          </a:p>
        </p:txBody>
      </p:sp>
      <p:sp>
        <p:nvSpPr>
          <p:cNvPr id="8" name="Google Shape;240;p9">
            <a:extLst>
              <a:ext uri="{FF2B5EF4-FFF2-40B4-BE49-F238E27FC236}">
                <a16:creationId xmlns:a16="http://schemas.microsoft.com/office/drawing/2014/main" id="{C8024BDC-EEE1-ACE2-FD00-754805981F5E}"/>
              </a:ext>
            </a:extLst>
          </p:cNvPr>
          <p:cNvSpPr txBox="1"/>
          <p:nvPr/>
        </p:nvSpPr>
        <p:spPr>
          <a:xfrm>
            <a:off x="-19168296" y="6415274"/>
            <a:ext cx="3586670" cy="1309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Thiết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bị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và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công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cụ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,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công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nghệ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sử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dụng</a:t>
            </a:r>
            <a:endParaRPr sz="1800" dirty="0">
              <a:latin typeface="Bitter" panose="020B0604020202020204" charset="0"/>
            </a:endParaRPr>
          </a:p>
        </p:txBody>
      </p:sp>
      <p:sp>
        <p:nvSpPr>
          <p:cNvPr id="9" name="Google Shape;248;p9">
            <a:extLst>
              <a:ext uri="{FF2B5EF4-FFF2-40B4-BE49-F238E27FC236}">
                <a16:creationId xmlns:a16="http://schemas.microsoft.com/office/drawing/2014/main" id="{DF11E9A3-3DEB-71EE-A36B-795B38DFD301}"/>
              </a:ext>
            </a:extLst>
          </p:cNvPr>
          <p:cNvSpPr txBox="1"/>
          <p:nvPr/>
        </p:nvSpPr>
        <p:spPr>
          <a:xfrm>
            <a:off x="30303931" y="5658423"/>
            <a:ext cx="2665570" cy="654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Mô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hình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thực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tế</a:t>
            </a:r>
            <a:endParaRPr lang="en-US" sz="2800" b="0" i="0" u="none" strike="noStrike" cap="none" dirty="0">
              <a:solidFill>
                <a:srgbClr val="000000"/>
              </a:solidFill>
              <a:latin typeface="Bitter" panose="020B0604020202020204" charset="0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/>
        </p:nvSpPr>
        <p:spPr>
          <a:xfrm>
            <a:off x="3712371" y="90823"/>
            <a:ext cx="10863257" cy="1306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7073" b="1" i="0" u="none" strike="noStrike" cap="none" dirty="0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Nội dung chính</a:t>
            </a:r>
            <a:endParaRPr lang="en-US" dirty="0"/>
          </a:p>
        </p:txBody>
      </p:sp>
      <p:sp>
        <p:nvSpPr>
          <p:cNvPr id="101" name="Google Shape;101;p2"/>
          <p:cNvSpPr txBox="1"/>
          <p:nvPr/>
        </p:nvSpPr>
        <p:spPr>
          <a:xfrm>
            <a:off x="-12252788" y="5711293"/>
            <a:ext cx="7795742" cy="75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Mai </a:t>
            </a:r>
            <a:r>
              <a:rPr lang="vi-VN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Phước Sang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- 20520735</a:t>
            </a:r>
            <a:endParaRPr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25883113" y="5414131"/>
            <a:ext cx="7977844" cy="151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Nguyễn Duy Trọng Nhân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</a:t>
            </a:r>
            <a:r>
              <a:rPr lang="en-US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20520669</a:t>
            </a:r>
            <a:endParaRPr dirty="0"/>
          </a:p>
        </p:txBody>
      </p:sp>
      <p:cxnSp>
        <p:nvCxnSpPr>
          <p:cNvPr id="2" name="Google Shape;218;p9">
            <a:extLst>
              <a:ext uri="{FF2B5EF4-FFF2-40B4-BE49-F238E27FC236}">
                <a16:creationId xmlns:a16="http://schemas.microsoft.com/office/drawing/2014/main" id="{E22AAFFC-7289-0B4A-B1A4-FF17C9109A6B}"/>
              </a:ext>
            </a:extLst>
          </p:cNvPr>
          <p:cNvCxnSpPr/>
          <p:nvPr/>
        </p:nvCxnSpPr>
        <p:spPr>
          <a:xfrm>
            <a:off x="2663569" y="1396950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" name="Google Shape;218;p9">
            <a:extLst>
              <a:ext uri="{FF2B5EF4-FFF2-40B4-BE49-F238E27FC236}">
                <a16:creationId xmlns:a16="http://schemas.microsoft.com/office/drawing/2014/main" id="{F9D0B492-0D58-3144-AA1A-CC051A2E28A9}"/>
              </a:ext>
            </a:extLst>
          </p:cNvPr>
          <p:cNvCxnSpPr/>
          <p:nvPr/>
        </p:nvCxnSpPr>
        <p:spPr>
          <a:xfrm>
            <a:off x="2663568" y="1710246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5" name="Google Shape;234;p9">
            <a:extLst>
              <a:ext uri="{FF2B5EF4-FFF2-40B4-BE49-F238E27FC236}">
                <a16:creationId xmlns:a16="http://schemas.microsoft.com/office/drawing/2014/main" id="{0CC29816-C168-D076-53EA-DB5DF6A64BAB}"/>
              </a:ext>
            </a:extLst>
          </p:cNvPr>
          <p:cNvGrpSpPr/>
          <p:nvPr/>
        </p:nvGrpSpPr>
        <p:grpSpPr>
          <a:xfrm>
            <a:off x="2444786" y="2127317"/>
            <a:ext cx="3206715" cy="1769255"/>
            <a:chOff x="-3" y="-19050"/>
            <a:chExt cx="4275620" cy="2359005"/>
          </a:xfrm>
        </p:grpSpPr>
        <p:sp>
          <p:nvSpPr>
            <p:cNvPr id="6" name="Google Shape;235;p9">
              <a:extLst>
                <a:ext uri="{FF2B5EF4-FFF2-40B4-BE49-F238E27FC236}">
                  <a16:creationId xmlns:a16="http://schemas.microsoft.com/office/drawing/2014/main" id="{198EC378-24C6-B105-D1CC-74C283ABD46C}"/>
                </a:ext>
              </a:extLst>
            </p:cNvPr>
            <p:cNvSpPr txBox="1"/>
            <p:nvPr/>
          </p:nvSpPr>
          <p:spPr>
            <a:xfrm>
              <a:off x="1245571" y="-19050"/>
              <a:ext cx="1784480" cy="137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2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99" b="1" dirty="0">
                  <a:solidFill>
                    <a:schemeClr val="tx2">
                      <a:lumMod val="50000"/>
                    </a:schemeClr>
                  </a:solidFill>
                  <a:latin typeface="Bitter"/>
                  <a:sym typeface="Bitter"/>
                </a:rPr>
                <a:t>1</a:t>
              </a:r>
              <a:endParaRPr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7" name="Google Shape;236;p9">
              <a:extLst>
                <a:ext uri="{FF2B5EF4-FFF2-40B4-BE49-F238E27FC236}">
                  <a16:creationId xmlns:a16="http://schemas.microsoft.com/office/drawing/2014/main" id="{63ABA35A-0669-83C9-AED7-13DF8A973A70}"/>
                </a:ext>
              </a:extLst>
            </p:cNvPr>
            <p:cNvSpPr txBox="1"/>
            <p:nvPr/>
          </p:nvSpPr>
          <p:spPr>
            <a:xfrm>
              <a:off x="-3" y="1478181"/>
              <a:ext cx="4275620" cy="8617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dirty="0">
                  <a:solidFill>
                    <a:schemeClr val="tx2">
                      <a:lumMod val="50000"/>
                    </a:schemeClr>
                  </a:solidFill>
                  <a:latin typeface="Bitter"/>
                  <a:sym typeface="Bitter"/>
                </a:rPr>
                <a:t>TỔNG QUAN</a:t>
              </a:r>
              <a:endParaRPr sz="35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Google Shape;237;p9">
            <a:extLst>
              <a:ext uri="{FF2B5EF4-FFF2-40B4-BE49-F238E27FC236}">
                <a16:creationId xmlns:a16="http://schemas.microsoft.com/office/drawing/2014/main" id="{2384484D-F2E4-512C-4439-182AEFE94B25}"/>
              </a:ext>
            </a:extLst>
          </p:cNvPr>
          <p:cNvGrpSpPr/>
          <p:nvPr/>
        </p:nvGrpSpPr>
        <p:grpSpPr>
          <a:xfrm>
            <a:off x="13570675" y="2145783"/>
            <a:ext cx="3206715" cy="1731922"/>
            <a:chOff x="0" y="-19050"/>
            <a:chExt cx="4275620" cy="2309228"/>
          </a:xfrm>
        </p:grpSpPr>
        <p:sp>
          <p:nvSpPr>
            <p:cNvPr id="9" name="Google Shape;238;p9">
              <a:extLst>
                <a:ext uri="{FF2B5EF4-FFF2-40B4-BE49-F238E27FC236}">
                  <a16:creationId xmlns:a16="http://schemas.microsoft.com/office/drawing/2014/main" id="{B554B31B-4661-C1A9-6CC2-60D0B5AE8CC3}"/>
                </a:ext>
              </a:extLst>
            </p:cNvPr>
            <p:cNvSpPr txBox="1"/>
            <p:nvPr/>
          </p:nvSpPr>
          <p:spPr>
            <a:xfrm>
              <a:off x="1245571" y="-19050"/>
              <a:ext cx="1784480" cy="137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2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99" b="1" dirty="0">
                  <a:solidFill>
                    <a:schemeClr val="tx2">
                      <a:lumMod val="50000"/>
                    </a:schemeClr>
                  </a:solidFill>
                  <a:latin typeface="Bitter"/>
                  <a:sym typeface="Bitter"/>
                </a:rPr>
                <a:t>3</a:t>
              </a:r>
              <a:endParaRPr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10" name="Google Shape;239;p9">
              <a:extLst>
                <a:ext uri="{FF2B5EF4-FFF2-40B4-BE49-F238E27FC236}">
                  <a16:creationId xmlns:a16="http://schemas.microsoft.com/office/drawing/2014/main" id="{CDC3FF40-3F2E-6312-220D-403585CC28C7}"/>
                </a:ext>
              </a:extLst>
            </p:cNvPr>
            <p:cNvSpPr txBox="1"/>
            <p:nvPr/>
          </p:nvSpPr>
          <p:spPr>
            <a:xfrm>
              <a:off x="0" y="1428404"/>
              <a:ext cx="4275620" cy="8617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i="0" u="none" strike="noStrike" cap="none" dirty="0">
                  <a:solidFill>
                    <a:schemeClr val="tx2">
                      <a:lumMod val="50000"/>
                    </a:schemeClr>
                  </a:solidFill>
                  <a:latin typeface="Bitter"/>
                  <a:ea typeface="Bitter"/>
                  <a:cs typeface="Bitter"/>
                  <a:sym typeface="Bitter"/>
                </a:rPr>
                <a:t>DEMO</a:t>
              </a:r>
              <a:endParaRPr sz="35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</p:grpSp>
      <p:sp>
        <p:nvSpPr>
          <p:cNvPr id="11" name="Google Shape;240;p9">
            <a:extLst>
              <a:ext uri="{FF2B5EF4-FFF2-40B4-BE49-F238E27FC236}">
                <a16:creationId xmlns:a16="http://schemas.microsoft.com/office/drawing/2014/main" id="{BDE5938A-3344-EB34-2E58-950549F99382}"/>
              </a:ext>
            </a:extLst>
          </p:cNvPr>
          <p:cNvSpPr txBox="1"/>
          <p:nvPr/>
        </p:nvSpPr>
        <p:spPr>
          <a:xfrm>
            <a:off x="2596562" y="4067564"/>
            <a:ext cx="2981373" cy="654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Lý do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chọn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đề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tài</a:t>
            </a:r>
            <a:endParaRPr sz="1800" dirty="0">
              <a:latin typeface="Bitter" panose="020B0604020202020204" charset="0"/>
            </a:endParaRPr>
          </a:p>
        </p:txBody>
      </p:sp>
      <p:sp>
        <p:nvSpPr>
          <p:cNvPr id="12" name="Google Shape;241;p9">
            <a:extLst>
              <a:ext uri="{FF2B5EF4-FFF2-40B4-BE49-F238E27FC236}">
                <a16:creationId xmlns:a16="http://schemas.microsoft.com/office/drawing/2014/main" id="{6520164E-3C0A-20B8-2D15-D3989A2B1325}"/>
              </a:ext>
            </a:extLst>
          </p:cNvPr>
          <p:cNvSpPr txBox="1"/>
          <p:nvPr/>
        </p:nvSpPr>
        <p:spPr>
          <a:xfrm>
            <a:off x="12163493" y="4067564"/>
            <a:ext cx="6021077" cy="654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Demo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thực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tế</a:t>
            </a:r>
            <a:endParaRPr sz="1800" dirty="0">
              <a:latin typeface="Bitter" panose="020B0604020202020204" charset="0"/>
            </a:endParaRPr>
          </a:p>
        </p:txBody>
      </p:sp>
      <p:grpSp>
        <p:nvGrpSpPr>
          <p:cNvPr id="13" name="Google Shape;242;p9">
            <a:extLst>
              <a:ext uri="{FF2B5EF4-FFF2-40B4-BE49-F238E27FC236}">
                <a16:creationId xmlns:a16="http://schemas.microsoft.com/office/drawing/2014/main" id="{6B91BAEB-7E77-7364-937F-CB5891DA4797}"/>
              </a:ext>
            </a:extLst>
          </p:cNvPr>
          <p:cNvGrpSpPr/>
          <p:nvPr/>
        </p:nvGrpSpPr>
        <p:grpSpPr>
          <a:xfrm>
            <a:off x="7344457" y="2127317"/>
            <a:ext cx="4819036" cy="1697259"/>
            <a:chOff x="-1641099" y="-19050"/>
            <a:chExt cx="7729816" cy="2263011"/>
          </a:xfrm>
        </p:grpSpPr>
        <p:sp>
          <p:nvSpPr>
            <p:cNvPr id="14" name="Google Shape;243;p9">
              <a:extLst>
                <a:ext uri="{FF2B5EF4-FFF2-40B4-BE49-F238E27FC236}">
                  <a16:creationId xmlns:a16="http://schemas.microsoft.com/office/drawing/2014/main" id="{6B74FCF5-AFE4-0431-92B0-DCB015AA8475}"/>
                </a:ext>
              </a:extLst>
            </p:cNvPr>
            <p:cNvSpPr txBox="1"/>
            <p:nvPr/>
          </p:nvSpPr>
          <p:spPr>
            <a:xfrm>
              <a:off x="-1641099" y="1382187"/>
              <a:ext cx="7729816" cy="8617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dirty="0">
                  <a:solidFill>
                    <a:schemeClr val="tx2">
                      <a:lumMod val="50000"/>
                    </a:schemeClr>
                  </a:solidFill>
                  <a:latin typeface="Bitter"/>
                  <a:sym typeface="Bitter"/>
                </a:rPr>
                <a:t>MÔ HÌNH TRIỂN KHAI</a:t>
              </a:r>
              <a:endParaRPr sz="35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15" name="Google Shape;244;p9">
              <a:extLst>
                <a:ext uri="{FF2B5EF4-FFF2-40B4-BE49-F238E27FC236}">
                  <a16:creationId xmlns:a16="http://schemas.microsoft.com/office/drawing/2014/main" id="{9D6C6E57-4871-6C69-96ED-E3D83581CA0D}"/>
                </a:ext>
              </a:extLst>
            </p:cNvPr>
            <p:cNvSpPr txBox="1"/>
            <p:nvPr/>
          </p:nvSpPr>
          <p:spPr>
            <a:xfrm>
              <a:off x="1245571" y="-19050"/>
              <a:ext cx="1784480" cy="137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2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99" b="1" i="0" u="none" strike="noStrike" cap="none" dirty="0">
                  <a:solidFill>
                    <a:schemeClr val="tx2">
                      <a:lumMod val="50000"/>
                    </a:schemeClr>
                  </a:solidFill>
                  <a:latin typeface="Bitter"/>
                  <a:ea typeface="Bitter"/>
                  <a:cs typeface="Bitter"/>
                  <a:sym typeface="Bitter"/>
                </a:rPr>
                <a:t>2</a:t>
              </a:r>
              <a:endParaRPr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</p:grpSp>
      <p:sp>
        <p:nvSpPr>
          <p:cNvPr id="16" name="Google Shape;248;p9">
            <a:extLst>
              <a:ext uri="{FF2B5EF4-FFF2-40B4-BE49-F238E27FC236}">
                <a16:creationId xmlns:a16="http://schemas.microsoft.com/office/drawing/2014/main" id="{50B43D50-26FF-D584-92A0-5091A88381B7}"/>
              </a:ext>
            </a:extLst>
          </p:cNvPr>
          <p:cNvSpPr txBox="1"/>
          <p:nvPr/>
        </p:nvSpPr>
        <p:spPr>
          <a:xfrm>
            <a:off x="8055586" y="4067563"/>
            <a:ext cx="3289547" cy="654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52000"/>
              </a:lnSpc>
            </a:pP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Thiết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kế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bảng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mạch</a:t>
            </a:r>
            <a:endParaRPr lang="en-US" sz="2800" b="0" i="0" u="none" strike="noStrike" cap="none" dirty="0">
              <a:solidFill>
                <a:srgbClr val="000000"/>
              </a:solidFill>
              <a:latin typeface="Bitter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240;p9">
            <a:extLst>
              <a:ext uri="{FF2B5EF4-FFF2-40B4-BE49-F238E27FC236}">
                <a16:creationId xmlns:a16="http://schemas.microsoft.com/office/drawing/2014/main" id="{824B2B4D-BA5F-996C-95C4-3B34F7C0B988}"/>
              </a:ext>
            </a:extLst>
          </p:cNvPr>
          <p:cNvSpPr txBox="1"/>
          <p:nvPr/>
        </p:nvSpPr>
        <p:spPr>
          <a:xfrm>
            <a:off x="2596562" y="4866900"/>
            <a:ext cx="2981373" cy="654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Ý tưởng triển khai</a:t>
            </a:r>
            <a:endParaRPr sz="1800" dirty="0">
              <a:latin typeface="Bitter" panose="020B0604020202020204" charset="0"/>
            </a:endParaRPr>
          </a:p>
        </p:txBody>
      </p:sp>
      <p:sp>
        <p:nvSpPr>
          <p:cNvPr id="18" name="Google Shape;240;p9">
            <a:extLst>
              <a:ext uri="{FF2B5EF4-FFF2-40B4-BE49-F238E27FC236}">
                <a16:creationId xmlns:a16="http://schemas.microsoft.com/office/drawing/2014/main" id="{551FF8ED-AC9B-FB97-7329-FEFF510B771B}"/>
              </a:ext>
            </a:extLst>
          </p:cNvPr>
          <p:cNvSpPr txBox="1"/>
          <p:nvPr/>
        </p:nvSpPr>
        <p:spPr>
          <a:xfrm>
            <a:off x="2444786" y="5564514"/>
            <a:ext cx="3586670" cy="1309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Thiết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bị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và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công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cụ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,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công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nghệ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sử</a:t>
            </a:r>
            <a:r>
              <a:rPr lang="en-US" sz="2800" dirty="0"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Bitter" panose="020B0604020202020204" charset="0"/>
                <a:ea typeface="Roboto"/>
                <a:cs typeface="Roboto"/>
                <a:sym typeface="Roboto"/>
              </a:rPr>
              <a:t>dụng</a:t>
            </a:r>
            <a:endParaRPr sz="1800" dirty="0">
              <a:latin typeface="Bitter" panose="020B0604020202020204" charset="0"/>
            </a:endParaRPr>
          </a:p>
        </p:txBody>
      </p:sp>
      <p:sp>
        <p:nvSpPr>
          <p:cNvPr id="19" name="Google Shape;248;p9">
            <a:extLst>
              <a:ext uri="{FF2B5EF4-FFF2-40B4-BE49-F238E27FC236}">
                <a16:creationId xmlns:a16="http://schemas.microsoft.com/office/drawing/2014/main" id="{1056DB70-E3BD-D832-45D9-160443EEB81D}"/>
              </a:ext>
            </a:extLst>
          </p:cNvPr>
          <p:cNvSpPr txBox="1"/>
          <p:nvPr/>
        </p:nvSpPr>
        <p:spPr>
          <a:xfrm>
            <a:off x="8421190" y="4876163"/>
            <a:ext cx="2665570" cy="654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Mô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hình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thực</a:t>
            </a:r>
            <a:r>
              <a:rPr lang="en-US" sz="2800" b="0" i="0" u="none" strike="noStrike" cap="none" dirty="0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 </a:t>
            </a:r>
            <a:r>
              <a:rPr lang="en-US" sz="2800" b="0" i="0" u="none" strike="noStrike" cap="none" dirty="0" err="1">
                <a:solidFill>
                  <a:srgbClr val="000000"/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tế</a:t>
            </a:r>
            <a:endParaRPr lang="en-US" sz="2800" b="0" i="0" u="none" strike="noStrike" cap="none" dirty="0">
              <a:solidFill>
                <a:srgbClr val="000000"/>
              </a:solidFill>
              <a:latin typeface="Bitter" panose="020B0604020202020204" charset="0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421111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/>
        </p:nvSpPr>
        <p:spPr>
          <a:xfrm>
            <a:off x="223503" y="33184"/>
            <a:ext cx="1086325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800" b="1" i="0" u="none" strike="noStrike" cap="none" dirty="0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Tổng quan</a:t>
            </a:r>
            <a:endParaRPr lang="en-US" sz="1000" dirty="0"/>
          </a:p>
        </p:txBody>
      </p:sp>
      <p:sp>
        <p:nvSpPr>
          <p:cNvPr id="101" name="Google Shape;101;p2"/>
          <p:cNvSpPr txBox="1"/>
          <p:nvPr/>
        </p:nvSpPr>
        <p:spPr>
          <a:xfrm>
            <a:off x="-12252788" y="5711293"/>
            <a:ext cx="7795742" cy="75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Mai </a:t>
            </a:r>
            <a:r>
              <a:rPr lang="vi-VN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Phước Sang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- 20520735</a:t>
            </a:r>
            <a:endParaRPr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25883113" y="5414131"/>
            <a:ext cx="7977844" cy="151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Nguyễn Duy Trọng Nhân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</a:t>
            </a:r>
            <a:r>
              <a:rPr lang="en-US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20520669</a:t>
            </a:r>
            <a:endParaRPr dirty="0"/>
          </a:p>
        </p:txBody>
      </p:sp>
      <p:cxnSp>
        <p:nvCxnSpPr>
          <p:cNvPr id="2" name="Google Shape;218;p9">
            <a:extLst>
              <a:ext uri="{FF2B5EF4-FFF2-40B4-BE49-F238E27FC236}">
                <a16:creationId xmlns:a16="http://schemas.microsoft.com/office/drawing/2014/main" id="{E22AAFFC-7289-0B4A-B1A4-FF17C9109A6B}"/>
              </a:ext>
            </a:extLst>
          </p:cNvPr>
          <p:cNvCxnSpPr/>
          <p:nvPr/>
        </p:nvCxnSpPr>
        <p:spPr>
          <a:xfrm>
            <a:off x="-869885" y="919581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" name="Google Shape;218;p9">
            <a:extLst>
              <a:ext uri="{FF2B5EF4-FFF2-40B4-BE49-F238E27FC236}">
                <a16:creationId xmlns:a16="http://schemas.microsoft.com/office/drawing/2014/main" id="{F9D0B492-0D58-3144-AA1A-CC051A2E28A9}"/>
              </a:ext>
            </a:extLst>
          </p:cNvPr>
          <p:cNvCxnSpPr/>
          <p:nvPr/>
        </p:nvCxnSpPr>
        <p:spPr>
          <a:xfrm>
            <a:off x="-14437317" y="1758373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Google Shape;240;p9">
            <a:extLst>
              <a:ext uri="{FF2B5EF4-FFF2-40B4-BE49-F238E27FC236}">
                <a16:creationId xmlns:a16="http://schemas.microsoft.com/office/drawing/2014/main" id="{BDE5938A-3344-EB34-2E58-950549F99382}"/>
              </a:ext>
            </a:extLst>
          </p:cNvPr>
          <p:cNvSpPr txBox="1"/>
          <p:nvPr/>
        </p:nvSpPr>
        <p:spPr>
          <a:xfrm>
            <a:off x="660394" y="1104247"/>
            <a:ext cx="9205500" cy="14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LÝ DO CHỌN ĐỀ TÀI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8CA49E6-E932-2ECA-5F8F-E3F14164354A}"/>
              </a:ext>
            </a:extLst>
          </p:cNvPr>
          <p:cNvGrpSpPr/>
          <p:nvPr/>
        </p:nvGrpSpPr>
        <p:grpSpPr>
          <a:xfrm>
            <a:off x="997278" y="2833646"/>
            <a:ext cx="13693441" cy="1262188"/>
            <a:chOff x="997278" y="2833646"/>
            <a:chExt cx="13693441" cy="126218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CCA0842-6B88-1B5E-B885-02C83C8D0078}"/>
                </a:ext>
              </a:extLst>
            </p:cNvPr>
            <p:cNvSpPr/>
            <p:nvPr/>
          </p:nvSpPr>
          <p:spPr>
            <a:xfrm>
              <a:off x="997278" y="2833647"/>
              <a:ext cx="13693441" cy="1262187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6952EFC-9045-1C91-9985-C6E8470A57F0}"/>
                </a:ext>
              </a:extLst>
            </p:cNvPr>
            <p:cNvSpPr txBox="1"/>
            <p:nvPr/>
          </p:nvSpPr>
          <p:spPr>
            <a:xfrm>
              <a:off x="997278" y="2833646"/>
              <a:ext cx="1369344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vi-VN" sz="3200" b="0" i="0" dirty="0">
                  <a:latin typeface="Bitter"/>
                </a:rPr>
                <a:t>Giúp người sử dụng theo dõi được sự thay đổi về dữ liệu GPS trong điều kiện ngoài vùng phủ sóng điện thoại</a:t>
              </a:r>
              <a:endParaRPr lang="vi-VN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D975A25-6773-C03C-EDD4-392C07B863C6}"/>
              </a:ext>
            </a:extLst>
          </p:cNvPr>
          <p:cNvGrpSpPr/>
          <p:nvPr/>
        </p:nvGrpSpPr>
        <p:grpSpPr>
          <a:xfrm>
            <a:off x="997277" y="5206493"/>
            <a:ext cx="13693442" cy="1262187"/>
            <a:chOff x="997277" y="5206493"/>
            <a:chExt cx="13693442" cy="1262187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C43849B-475A-A0BC-B023-27877B589E0C}"/>
                </a:ext>
              </a:extLst>
            </p:cNvPr>
            <p:cNvSpPr/>
            <p:nvPr/>
          </p:nvSpPr>
          <p:spPr>
            <a:xfrm>
              <a:off x="997278" y="5206493"/>
              <a:ext cx="13693441" cy="1262187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549CFFE-3415-453B-20F6-2E56A7DC56A5}"/>
                </a:ext>
              </a:extLst>
            </p:cNvPr>
            <p:cNvSpPr txBox="1"/>
            <p:nvPr/>
          </p:nvSpPr>
          <p:spPr>
            <a:xfrm>
              <a:off x="997277" y="5206493"/>
              <a:ext cx="136934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vi-VN" sz="3200" b="0" i="0" dirty="0">
                  <a:latin typeface="Bitter"/>
                </a:rPr>
                <a:t>Thiết kế vừa tay cầm</a:t>
              </a:r>
              <a:endParaRPr lang="vi-VN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BC2018B-A117-CC55-74DF-11FBB8072C7F}"/>
              </a:ext>
            </a:extLst>
          </p:cNvPr>
          <p:cNvGrpSpPr/>
          <p:nvPr/>
        </p:nvGrpSpPr>
        <p:grpSpPr>
          <a:xfrm>
            <a:off x="997277" y="7579339"/>
            <a:ext cx="13693442" cy="1262187"/>
            <a:chOff x="997277" y="7579339"/>
            <a:chExt cx="13693442" cy="1262187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4FE4610-55B2-9F56-39E3-3B31E9DD07B9}"/>
                </a:ext>
              </a:extLst>
            </p:cNvPr>
            <p:cNvSpPr/>
            <p:nvPr/>
          </p:nvSpPr>
          <p:spPr>
            <a:xfrm>
              <a:off x="997278" y="7579339"/>
              <a:ext cx="13693441" cy="1262187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A1DAD74-06A9-CC75-6FB3-D744C5308E67}"/>
                </a:ext>
              </a:extLst>
            </p:cNvPr>
            <p:cNvSpPr txBox="1"/>
            <p:nvPr/>
          </p:nvSpPr>
          <p:spPr>
            <a:xfrm>
              <a:off x="997277" y="7579339"/>
              <a:ext cx="136934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vi-VN" sz="3200" b="0" i="0" dirty="0">
                  <a:latin typeface="Bitter"/>
                </a:rPr>
                <a:t>Sự phổ biến của các thiết bị IOT, ứng dụng di động </a:t>
              </a:r>
              <a:endParaRPr lang="vi-VN" dirty="0"/>
            </a:p>
          </p:txBody>
        </p:sp>
      </p:grpSp>
    </p:spTree>
    <p:extLst>
      <p:ext uri="{BB962C8B-B14F-4D97-AF65-F5344CB8AC3E}">
        <p14:creationId xmlns:p14="http://schemas.microsoft.com/office/powerpoint/2010/main" val="576322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/>
        </p:nvSpPr>
        <p:spPr>
          <a:xfrm>
            <a:off x="223503" y="33184"/>
            <a:ext cx="1086325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800" b="1" i="0" u="none" strike="noStrike" cap="none" dirty="0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Tổng quan</a:t>
            </a:r>
            <a:endParaRPr lang="en-US" sz="1000" dirty="0"/>
          </a:p>
        </p:txBody>
      </p:sp>
      <p:sp>
        <p:nvSpPr>
          <p:cNvPr id="101" name="Google Shape;101;p2"/>
          <p:cNvSpPr txBox="1"/>
          <p:nvPr/>
        </p:nvSpPr>
        <p:spPr>
          <a:xfrm>
            <a:off x="-12252788" y="5711293"/>
            <a:ext cx="7795742" cy="75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Mai </a:t>
            </a:r>
            <a:r>
              <a:rPr lang="vi-VN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Phước Sang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- 20520735</a:t>
            </a:r>
            <a:endParaRPr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25883113" y="5414131"/>
            <a:ext cx="7977844" cy="151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Nguyễn Duy Trọng Nhân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</a:t>
            </a:r>
            <a:r>
              <a:rPr lang="en-US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20520669</a:t>
            </a:r>
            <a:endParaRPr dirty="0"/>
          </a:p>
        </p:txBody>
      </p:sp>
      <p:cxnSp>
        <p:nvCxnSpPr>
          <p:cNvPr id="2" name="Google Shape;218;p9">
            <a:extLst>
              <a:ext uri="{FF2B5EF4-FFF2-40B4-BE49-F238E27FC236}">
                <a16:creationId xmlns:a16="http://schemas.microsoft.com/office/drawing/2014/main" id="{E22AAFFC-7289-0B4A-B1A4-FF17C9109A6B}"/>
              </a:ext>
            </a:extLst>
          </p:cNvPr>
          <p:cNvCxnSpPr/>
          <p:nvPr/>
        </p:nvCxnSpPr>
        <p:spPr>
          <a:xfrm>
            <a:off x="-3998096" y="919581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" name="Google Shape;218;p9">
            <a:extLst>
              <a:ext uri="{FF2B5EF4-FFF2-40B4-BE49-F238E27FC236}">
                <a16:creationId xmlns:a16="http://schemas.microsoft.com/office/drawing/2014/main" id="{F9D0B492-0D58-3144-AA1A-CC051A2E28A9}"/>
              </a:ext>
            </a:extLst>
          </p:cNvPr>
          <p:cNvCxnSpPr/>
          <p:nvPr/>
        </p:nvCxnSpPr>
        <p:spPr>
          <a:xfrm>
            <a:off x="-14437317" y="1758373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Google Shape;240;p9">
            <a:extLst>
              <a:ext uri="{FF2B5EF4-FFF2-40B4-BE49-F238E27FC236}">
                <a16:creationId xmlns:a16="http://schemas.microsoft.com/office/drawing/2014/main" id="{BDE5938A-3344-EB34-2E58-950549F99382}"/>
              </a:ext>
            </a:extLst>
          </p:cNvPr>
          <p:cNvSpPr txBox="1"/>
          <p:nvPr/>
        </p:nvSpPr>
        <p:spPr>
          <a:xfrm>
            <a:off x="660394" y="1104247"/>
            <a:ext cx="9205500" cy="14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6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Ý TƯỞNG TRIỂN KHAI</a:t>
            </a:r>
            <a:endParaRPr lang="en-US" sz="6000" b="1" i="0" u="none" strike="noStrike" cap="none" dirty="0">
              <a:solidFill>
                <a:schemeClr val="tx2">
                  <a:lumMod val="50000"/>
                </a:schemeClr>
              </a:solidFill>
              <a:latin typeface="Bitter" panose="020B0604020202020204" charset="0"/>
              <a:ea typeface="Roboto"/>
              <a:cs typeface="Roboto"/>
              <a:sym typeface="Robot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B63653-B37A-E7DF-F44D-83EB2EB92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278" y="151908"/>
            <a:ext cx="7513331" cy="9983184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869CA72E-C72F-1B02-997F-C4BCCDFF7D5C}"/>
              </a:ext>
            </a:extLst>
          </p:cNvPr>
          <p:cNvGrpSpPr/>
          <p:nvPr/>
        </p:nvGrpSpPr>
        <p:grpSpPr>
          <a:xfrm>
            <a:off x="997279" y="2833645"/>
            <a:ext cx="9163000" cy="1529807"/>
            <a:chOff x="997278" y="2833646"/>
            <a:chExt cx="13693441" cy="12621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BE6DB30-3EDA-2F31-6015-4A80DCAC9B2F}"/>
                </a:ext>
              </a:extLst>
            </p:cNvPr>
            <p:cNvSpPr/>
            <p:nvPr/>
          </p:nvSpPr>
          <p:spPr>
            <a:xfrm>
              <a:off x="997278" y="2833647"/>
              <a:ext cx="13693441" cy="1262187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8AC455F-0A75-436B-1B90-51A6BCE8F2DD}"/>
                </a:ext>
              </a:extLst>
            </p:cNvPr>
            <p:cNvSpPr txBox="1"/>
            <p:nvPr/>
          </p:nvSpPr>
          <p:spPr>
            <a:xfrm>
              <a:off x="997278" y="2833646"/>
              <a:ext cx="13693441" cy="888773"/>
            </a:xfrm>
            <a:prstGeom prst="rect">
              <a:avLst/>
            </a:prstGeom>
            <a:noFill/>
            <a:ln>
              <a:noFill/>
              <a:prstDash val="solid"/>
            </a:ln>
          </p:spPr>
          <p:txBody>
            <a:bodyPr wrap="squar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vi-VN" sz="3200" b="0" i="0" dirty="0">
                  <a:latin typeface="Bitter"/>
                </a:rPr>
                <a:t>Cảm biến GPS A9G lắng nghe dữ liệu GPS sau đó đóng gói tới mạch </a:t>
              </a:r>
              <a:r>
                <a:rPr lang="vi-VN" sz="3200" b="0" i="0" dirty="0" err="1">
                  <a:latin typeface="Bitter"/>
                </a:rPr>
                <a:t>LoRa</a:t>
              </a:r>
              <a:r>
                <a:rPr lang="vi-VN" sz="3200" b="0" i="0" dirty="0">
                  <a:latin typeface="Bitter"/>
                </a:rPr>
                <a:t> sau đó gửi đi </a:t>
              </a:r>
              <a:endParaRPr lang="vi-VN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6AB0FCE-2C7B-C0FF-DB53-E1ABBC13E72A}"/>
              </a:ext>
            </a:extLst>
          </p:cNvPr>
          <p:cNvGrpSpPr/>
          <p:nvPr/>
        </p:nvGrpSpPr>
        <p:grpSpPr>
          <a:xfrm>
            <a:off x="997277" y="5206493"/>
            <a:ext cx="9163001" cy="1529806"/>
            <a:chOff x="997277" y="5206493"/>
            <a:chExt cx="13693442" cy="126218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C8BEAB9-4844-D39D-0A94-E36C042C44C4}"/>
                </a:ext>
              </a:extLst>
            </p:cNvPr>
            <p:cNvSpPr/>
            <p:nvPr/>
          </p:nvSpPr>
          <p:spPr>
            <a:xfrm>
              <a:off x="997278" y="5206493"/>
              <a:ext cx="13693441" cy="1262187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156656B-F641-5D9D-DF90-34A70E82C88D}"/>
                </a:ext>
              </a:extLst>
            </p:cNvPr>
            <p:cNvSpPr txBox="1"/>
            <p:nvPr/>
          </p:nvSpPr>
          <p:spPr>
            <a:xfrm>
              <a:off x="997277" y="5206493"/>
              <a:ext cx="13693441" cy="888773"/>
            </a:xfrm>
            <a:prstGeom prst="rect">
              <a:avLst/>
            </a:prstGeom>
            <a:noFill/>
            <a:ln>
              <a:noFill/>
              <a:prstDash val="lgDash"/>
            </a:ln>
          </p:spPr>
          <p:txBody>
            <a:bodyPr wrap="squar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vi-VN" sz="3200" b="0" i="0" dirty="0">
                  <a:latin typeface="Bitter"/>
                </a:rPr>
                <a:t>Mạch </a:t>
              </a:r>
              <a:r>
                <a:rPr lang="vi-VN" sz="3200" b="0" i="0" dirty="0" err="1">
                  <a:latin typeface="Bitter"/>
                </a:rPr>
                <a:t>LoRa</a:t>
              </a:r>
              <a:r>
                <a:rPr lang="vi-VN" sz="3200" b="0" i="0" dirty="0">
                  <a:latin typeface="Bitter"/>
                </a:rPr>
                <a:t> nhận tín hiệu sau đó chuyển tới </a:t>
              </a:r>
              <a:r>
                <a:rPr lang="vi-VN" sz="3200" b="0" i="0" dirty="0" err="1">
                  <a:latin typeface="Bitter"/>
                </a:rPr>
                <a:t>Bluetooth</a:t>
              </a:r>
              <a:r>
                <a:rPr lang="vi-VN" sz="3200" b="0" i="0" dirty="0">
                  <a:latin typeface="Bitter"/>
                </a:rPr>
                <a:t> gửi tới điện thoại người dùng</a:t>
              </a:r>
              <a:endParaRPr lang="vi-VN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2831EA-879F-09EE-CB4A-E121486F4E05}"/>
              </a:ext>
            </a:extLst>
          </p:cNvPr>
          <p:cNvGrpSpPr/>
          <p:nvPr/>
        </p:nvGrpSpPr>
        <p:grpSpPr>
          <a:xfrm>
            <a:off x="997277" y="7579339"/>
            <a:ext cx="9163001" cy="1529806"/>
            <a:chOff x="997277" y="7579339"/>
            <a:chExt cx="13693442" cy="1262187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636D9DF-F302-8982-E250-10AA5FC11E67}"/>
                </a:ext>
              </a:extLst>
            </p:cNvPr>
            <p:cNvSpPr/>
            <p:nvPr/>
          </p:nvSpPr>
          <p:spPr>
            <a:xfrm>
              <a:off x="997278" y="7579339"/>
              <a:ext cx="13693441" cy="1262187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2BB7C9E-C1C8-3A29-C628-B30697A8A1BA}"/>
                </a:ext>
              </a:extLst>
            </p:cNvPr>
            <p:cNvSpPr txBox="1"/>
            <p:nvPr/>
          </p:nvSpPr>
          <p:spPr>
            <a:xfrm>
              <a:off x="997277" y="7579339"/>
              <a:ext cx="13693441" cy="888773"/>
            </a:xfrm>
            <a:prstGeom prst="rect">
              <a:avLst/>
            </a:prstGeom>
            <a:noFill/>
            <a:ln>
              <a:noFill/>
              <a:prstDash val="solid"/>
            </a:ln>
          </p:spPr>
          <p:txBody>
            <a:bodyPr wrap="squar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vi-VN" sz="3200" b="0" i="0" dirty="0">
                  <a:latin typeface="Bitter"/>
                </a:rPr>
                <a:t>Hiển thị dữ liệu GPS cho người dùng từ tín hiệu </a:t>
              </a:r>
              <a:r>
                <a:rPr lang="vi-VN" sz="3200" b="0" i="0" dirty="0" err="1">
                  <a:latin typeface="Bitter"/>
                </a:rPr>
                <a:t>Bluetooth</a:t>
              </a:r>
              <a:endParaRPr lang="vi-VN" dirty="0"/>
            </a:p>
          </p:txBody>
        </p:sp>
      </p:grpSp>
    </p:spTree>
    <p:extLst>
      <p:ext uri="{BB962C8B-B14F-4D97-AF65-F5344CB8AC3E}">
        <p14:creationId xmlns:p14="http://schemas.microsoft.com/office/powerpoint/2010/main" val="2523444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/>
        </p:nvSpPr>
        <p:spPr>
          <a:xfrm>
            <a:off x="1635209" y="-1169973"/>
            <a:ext cx="1086325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800" b="1" i="0" u="none" strike="noStrike" cap="none" dirty="0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Tổng quan</a:t>
            </a:r>
            <a:endParaRPr lang="en-US" sz="1000" dirty="0"/>
          </a:p>
        </p:txBody>
      </p:sp>
      <p:sp>
        <p:nvSpPr>
          <p:cNvPr id="101" name="Google Shape;101;p2"/>
          <p:cNvSpPr txBox="1"/>
          <p:nvPr/>
        </p:nvSpPr>
        <p:spPr>
          <a:xfrm>
            <a:off x="-12252788" y="5711293"/>
            <a:ext cx="7795742" cy="75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Mai </a:t>
            </a:r>
            <a:r>
              <a:rPr lang="vi-VN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Phước Sang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- 20520735</a:t>
            </a:r>
            <a:endParaRPr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25883113" y="5414131"/>
            <a:ext cx="7977844" cy="151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Nguyễn Duy Trọng Nhân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</a:t>
            </a:r>
            <a:r>
              <a:rPr lang="en-US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20520669</a:t>
            </a:r>
            <a:endParaRPr dirty="0"/>
          </a:p>
        </p:txBody>
      </p:sp>
      <p:cxnSp>
        <p:nvCxnSpPr>
          <p:cNvPr id="2" name="Google Shape;218;p9">
            <a:extLst>
              <a:ext uri="{FF2B5EF4-FFF2-40B4-BE49-F238E27FC236}">
                <a16:creationId xmlns:a16="http://schemas.microsoft.com/office/drawing/2014/main" id="{E22AAFFC-7289-0B4A-B1A4-FF17C9109A6B}"/>
              </a:ext>
            </a:extLst>
          </p:cNvPr>
          <p:cNvCxnSpPr/>
          <p:nvPr/>
        </p:nvCxnSpPr>
        <p:spPr>
          <a:xfrm>
            <a:off x="-1559696" y="-283576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" name="Google Shape;218;p9">
            <a:extLst>
              <a:ext uri="{FF2B5EF4-FFF2-40B4-BE49-F238E27FC236}">
                <a16:creationId xmlns:a16="http://schemas.microsoft.com/office/drawing/2014/main" id="{F9D0B492-0D58-3144-AA1A-CC051A2E28A9}"/>
              </a:ext>
            </a:extLst>
          </p:cNvPr>
          <p:cNvCxnSpPr/>
          <p:nvPr/>
        </p:nvCxnSpPr>
        <p:spPr>
          <a:xfrm>
            <a:off x="-14437317" y="1758373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Google Shape;240;p9">
            <a:extLst>
              <a:ext uri="{FF2B5EF4-FFF2-40B4-BE49-F238E27FC236}">
                <a16:creationId xmlns:a16="http://schemas.microsoft.com/office/drawing/2014/main" id="{BDE5938A-3344-EB34-2E58-950549F99382}"/>
              </a:ext>
            </a:extLst>
          </p:cNvPr>
          <p:cNvSpPr txBox="1"/>
          <p:nvPr/>
        </p:nvSpPr>
        <p:spPr>
          <a:xfrm>
            <a:off x="5228715" y="-104905"/>
            <a:ext cx="9205500" cy="14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52000"/>
              </a:lnSpc>
              <a:buNone/>
              <a:defRPr sz="6000" b="1">
                <a:solidFill>
                  <a:schemeClr val="tx2">
                    <a:lumMod val="50000"/>
                  </a:schemeClr>
                </a:solidFill>
                <a:latin typeface="Bitter" panose="020B0604020202020204" charset="0"/>
                <a:ea typeface="Roboto"/>
                <a:cs typeface="Roboto"/>
              </a:defRPr>
            </a:lvl1pPr>
          </a:lstStyle>
          <a:p>
            <a:r>
              <a:rPr lang="vi-VN" dirty="0">
                <a:sym typeface="Roboto"/>
              </a:rPr>
              <a:t>THIẾT BỊ SỬ DỤNG </a:t>
            </a:r>
            <a:endParaRPr lang="en-US" dirty="0">
              <a:sym typeface="Roboto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C174E40-EEE7-5C8C-64C4-EE1A0C35E106}"/>
              </a:ext>
            </a:extLst>
          </p:cNvPr>
          <p:cNvGrpSpPr/>
          <p:nvPr/>
        </p:nvGrpSpPr>
        <p:grpSpPr>
          <a:xfrm>
            <a:off x="627386" y="1255220"/>
            <a:ext cx="4899409" cy="4311391"/>
            <a:chOff x="1698809" y="1857579"/>
            <a:chExt cx="5629165" cy="456561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A1D3678-3D19-4B33-9268-104DC552F19B}"/>
                </a:ext>
              </a:extLst>
            </p:cNvPr>
            <p:cNvSpPr/>
            <p:nvPr/>
          </p:nvSpPr>
          <p:spPr>
            <a:xfrm>
              <a:off x="1930441" y="1905591"/>
              <a:ext cx="4840751" cy="4517607"/>
            </a:xfrm>
            <a:custGeom>
              <a:avLst/>
              <a:gdLst>
                <a:gd name="connsiteX0" fmla="*/ 0 w 4840751"/>
                <a:gd name="connsiteY0" fmla="*/ 0 h 4517607"/>
                <a:gd name="connsiteX1" fmla="*/ 4840751 w 4840751"/>
                <a:gd name="connsiteY1" fmla="*/ 0 h 4517607"/>
                <a:gd name="connsiteX2" fmla="*/ 4840751 w 4840751"/>
                <a:gd name="connsiteY2" fmla="*/ 4517607 h 4517607"/>
                <a:gd name="connsiteX3" fmla="*/ 0 w 4840751"/>
                <a:gd name="connsiteY3" fmla="*/ 4517607 h 4517607"/>
                <a:gd name="connsiteX4" fmla="*/ 0 w 4840751"/>
                <a:gd name="connsiteY4" fmla="*/ 0 h 45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40751" h="4517607" fill="none" extrusionOk="0">
                  <a:moveTo>
                    <a:pt x="0" y="0"/>
                  </a:moveTo>
                  <a:cubicBezTo>
                    <a:pt x="2167006" y="-44902"/>
                    <a:pt x="2871914" y="126135"/>
                    <a:pt x="4840751" y="0"/>
                  </a:cubicBezTo>
                  <a:cubicBezTo>
                    <a:pt x="4877752" y="1360674"/>
                    <a:pt x="4814009" y="2292746"/>
                    <a:pt x="4840751" y="4517607"/>
                  </a:cubicBezTo>
                  <a:cubicBezTo>
                    <a:pt x="2772959" y="4616121"/>
                    <a:pt x="567846" y="4589993"/>
                    <a:pt x="0" y="4517607"/>
                  </a:cubicBezTo>
                  <a:cubicBezTo>
                    <a:pt x="169680" y="2368750"/>
                    <a:pt x="-35333" y="1563030"/>
                    <a:pt x="0" y="0"/>
                  </a:cubicBezTo>
                  <a:close/>
                </a:path>
                <a:path w="4840751" h="4517607" stroke="0" extrusionOk="0">
                  <a:moveTo>
                    <a:pt x="0" y="0"/>
                  </a:moveTo>
                  <a:cubicBezTo>
                    <a:pt x="1209608" y="40998"/>
                    <a:pt x="3968748" y="-58522"/>
                    <a:pt x="4840751" y="0"/>
                  </a:cubicBezTo>
                  <a:cubicBezTo>
                    <a:pt x="4754446" y="1753929"/>
                    <a:pt x="4755916" y="3035949"/>
                    <a:pt x="4840751" y="4517607"/>
                  </a:cubicBezTo>
                  <a:cubicBezTo>
                    <a:pt x="2510088" y="4590726"/>
                    <a:pt x="1024572" y="4351274"/>
                    <a:pt x="0" y="4517607"/>
                  </a:cubicBezTo>
                  <a:cubicBezTo>
                    <a:pt x="72653" y="3079393"/>
                    <a:pt x="101042" y="816360"/>
                    <a:pt x="0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349715173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pic>
          <p:nvPicPr>
            <p:cNvPr id="20" name="Picture 19" descr="A close up of a circuit board&#10;&#10;Description automatically generated with low confidence">
              <a:extLst>
                <a:ext uri="{FF2B5EF4-FFF2-40B4-BE49-F238E27FC236}">
                  <a16:creationId xmlns:a16="http://schemas.microsoft.com/office/drawing/2014/main" id="{25E0C6D3-6EE5-2305-A0D0-53ED06BF1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09051" y="1857579"/>
              <a:ext cx="5505524" cy="3999779"/>
            </a:xfrm>
            <a:prstGeom prst="rect">
              <a:avLst/>
            </a:prstGeom>
          </p:spPr>
        </p:pic>
        <p:sp>
          <p:nvSpPr>
            <p:cNvPr id="34" name="Google Shape;264;p10">
              <a:extLst>
                <a:ext uri="{FF2B5EF4-FFF2-40B4-BE49-F238E27FC236}">
                  <a16:creationId xmlns:a16="http://schemas.microsoft.com/office/drawing/2014/main" id="{C8BF215A-B48E-38EE-56A9-47BBD0C45E6A}"/>
                </a:ext>
              </a:extLst>
            </p:cNvPr>
            <p:cNvSpPr txBox="1"/>
            <p:nvPr/>
          </p:nvSpPr>
          <p:spPr>
            <a:xfrm>
              <a:off x="1698809" y="5775903"/>
              <a:ext cx="5629165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dirty="0">
                  <a:solidFill>
                    <a:schemeClr val="accent1">
                      <a:lumMod val="75000"/>
                    </a:schemeClr>
                  </a:solidFill>
                  <a:latin typeface="Bitter"/>
                  <a:sym typeface="Bitter"/>
                </a:rPr>
                <a:t>Uno ATMega328P</a:t>
              </a:r>
              <a:endParaRPr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C95F821-7E11-00B4-21E2-0EC737371299}"/>
              </a:ext>
            </a:extLst>
          </p:cNvPr>
          <p:cNvGrpSpPr/>
          <p:nvPr/>
        </p:nvGrpSpPr>
        <p:grpSpPr>
          <a:xfrm>
            <a:off x="6479666" y="1313317"/>
            <a:ext cx="4791798" cy="4266052"/>
            <a:chOff x="6945253" y="1967049"/>
            <a:chExt cx="5629165" cy="4571992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0C1D34D-C823-E68D-924F-5412F8A43996}"/>
                </a:ext>
              </a:extLst>
            </p:cNvPr>
            <p:cNvSpPr/>
            <p:nvPr/>
          </p:nvSpPr>
          <p:spPr>
            <a:xfrm>
              <a:off x="7339459" y="1967049"/>
              <a:ext cx="4840751" cy="4517607"/>
            </a:xfrm>
            <a:custGeom>
              <a:avLst/>
              <a:gdLst>
                <a:gd name="connsiteX0" fmla="*/ 0 w 4840751"/>
                <a:gd name="connsiteY0" fmla="*/ 0 h 4517607"/>
                <a:gd name="connsiteX1" fmla="*/ 4840751 w 4840751"/>
                <a:gd name="connsiteY1" fmla="*/ 0 h 4517607"/>
                <a:gd name="connsiteX2" fmla="*/ 4840751 w 4840751"/>
                <a:gd name="connsiteY2" fmla="*/ 4517607 h 4517607"/>
                <a:gd name="connsiteX3" fmla="*/ 0 w 4840751"/>
                <a:gd name="connsiteY3" fmla="*/ 4517607 h 4517607"/>
                <a:gd name="connsiteX4" fmla="*/ 0 w 4840751"/>
                <a:gd name="connsiteY4" fmla="*/ 0 h 45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40751" h="4517607" fill="none" extrusionOk="0">
                  <a:moveTo>
                    <a:pt x="0" y="0"/>
                  </a:moveTo>
                  <a:cubicBezTo>
                    <a:pt x="2167006" y="-44902"/>
                    <a:pt x="2871914" y="126135"/>
                    <a:pt x="4840751" y="0"/>
                  </a:cubicBezTo>
                  <a:cubicBezTo>
                    <a:pt x="4877752" y="1360674"/>
                    <a:pt x="4814009" y="2292746"/>
                    <a:pt x="4840751" y="4517607"/>
                  </a:cubicBezTo>
                  <a:cubicBezTo>
                    <a:pt x="2772959" y="4616121"/>
                    <a:pt x="567846" y="4589993"/>
                    <a:pt x="0" y="4517607"/>
                  </a:cubicBezTo>
                  <a:cubicBezTo>
                    <a:pt x="169680" y="2368750"/>
                    <a:pt x="-35333" y="1563030"/>
                    <a:pt x="0" y="0"/>
                  </a:cubicBezTo>
                  <a:close/>
                </a:path>
                <a:path w="4840751" h="4517607" stroke="0" extrusionOk="0">
                  <a:moveTo>
                    <a:pt x="0" y="0"/>
                  </a:moveTo>
                  <a:cubicBezTo>
                    <a:pt x="1209608" y="40998"/>
                    <a:pt x="3968748" y="-58522"/>
                    <a:pt x="4840751" y="0"/>
                  </a:cubicBezTo>
                  <a:cubicBezTo>
                    <a:pt x="4754446" y="1753929"/>
                    <a:pt x="4755916" y="3035949"/>
                    <a:pt x="4840751" y="4517607"/>
                  </a:cubicBezTo>
                  <a:cubicBezTo>
                    <a:pt x="2510088" y="4590726"/>
                    <a:pt x="1024572" y="4351274"/>
                    <a:pt x="0" y="4517607"/>
                  </a:cubicBezTo>
                  <a:cubicBezTo>
                    <a:pt x="72653" y="3079393"/>
                    <a:pt x="101042" y="816360"/>
                    <a:pt x="0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349715173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8" name="Google Shape;264;p10">
              <a:extLst>
                <a:ext uri="{FF2B5EF4-FFF2-40B4-BE49-F238E27FC236}">
                  <a16:creationId xmlns:a16="http://schemas.microsoft.com/office/drawing/2014/main" id="{FCE29510-8900-1B8E-A9A2-C262754B69B3}"/>
                </a:ext>
              </a:extLst>
            </p:cNvPr>
            <p:cNvSpPr txBox="1"/>
            <p:nvPr/>
          </p:nvSpPr>
          <p:spPr>
            <a:xfrm>
              <a:off x="6945253" y="5892710"/>
              <a:ext cx="5629165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dirty="0">
                  <a:solidFill>
                    <a:schemeClr val="accent1">
                      <a:lumMod val="75000"/>
                    </a:schemeClr>
                  </a:solidFill>
                  <a:latin typeface="Bitter"/>
                  <a:sym typeface="Bitter"/>
                </a:rPr>
                <a:t>LoRa E32 433T30D</a:t>
              </a:r>
              <a:endParaRPr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pic>
          <p:nvPicPr>
            <p:cNvPr id="37" name="Picture 36" descr="A picture containing circuit component, electronic component, passive circuit component, electronic engineering&#10;&#10;Description automatically generated">
              <a:extLst>
                <a:ext uri="{FF2B5EF4-FFF2-40B4-BE49-F238E27FC236}">
                  <a16:creationId xmlns:a16="http://schemas.microsoft.com/office/drawing/2014/main" id="{9A535DB1-13B2-B170-D9E5-7253BE543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54124" y="2127713"/>
              <a:ext cx="3693126" cy="3693126"/>
            </a:xfrm>
            <a:prstGeom prst="rect">
              <a:avLst/>
            </a:prstGeom>
          </p:spPr>
        </p:pic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E2B498-80A1-0A03-CB13-4DF40622907B}"/>
              </a:ext>
            </a:extLst>
          </p:cNvPr>
          <p:cNvGrpSpPr/>
          <p:nvPr/>
        </p:nvGrpSpPr>
        <p:grpSpPr>
          <a:xfrm>
            <a:off x="12696002" y="1349463"/>
            <a:ext cx="4237706" cy="4115575"/>
            <a:chOff x="12696002" y="1349463"/>
            <a:chExt cx="4237706" cy="4115575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CEABA50-8521-907A-376D-3CF92282D78A}"/>
                </a:ext>
              </a:extLst>
            </p:cNvPr>
            <p:cNvSpPr/>
            <p:nvPr/>
          </p:nvSpPr>
          <p:spPr>
            <a:xfrm>
              <a:off x="12696002" y="1349463"/>
              <a:ext cx="4237706" cy="4064668"/>
            </a:xfrm>
            <a:custGeom>
              <a:avLst/>
              <a:gdLst>
                <a:gd name="connsiteX0" fmla="*/ 0 w 4237706"/>
                <a:gd name="connsiteY0" fmla="*/ 0 h 4064668"/>
                <a:gd name="connsiteX1" fmla="*/ 4237706 w 4237706"/>
                <a:gd name="connsiteY1" fmla="*/ 0 h 4064668"/>
                <a:gd name="connsiteX2" fmla="*/ 4237706 w 4237706"/>
                <a:gd name="connsiteY2" fmla="*/ 4064668 h 4064668"/>
                <a:gd name="connsiteX3" fmla="*/ 0 w 4237706"/>
                <a:gd name="connsiteY3" fmla="*/ 4064668 h 4064668"/>
                <a:gd name="connsiteX4" fmla="*/ 0 w 4237706"/>
                <a:gd name="connsiteY4" fmla="*/ 0 h 406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7706" h="4064668" fill="none" extrusionOk="0">
                  <a:moveTo>
                    <a:pt x="0" y="0"/>
                  </a:moveTo>
                  <a:cubicBezTo>
                    <a:pt x="1622388" y="-44902"/>
                    <a:pt x="3805051" y="126135"/>
                    <a:pt x="4237706" y="0"/>
                  </a:cubicBezTo>
                  <a:cubicBezTo>
                    <a:pt x="4274707" y="725708"/>
                    <a:pt x="4210964" y="2085125"/>
                    <a:pt x="4237706" y="4064668"/>
                  </a:cubicBezTo>
                  <a:cubicBezTo>
                    <a:pt x="3788068" y="4163182"/>
                    <a:pt x="2098179" y="4137054"/>
                    <a:pt x="0" y="4064668"/>
                  </a:cubicBezTo>
                  <a:cubicBezTo>
                    <a:pt x="169680" y="3532051"/>
                    <a:pt x="-35333" y="1052852"/>
                    <a:pt x="0" y="0"/>
                  </a:cubicBezTo>
                  <a:close/>
                </a:path>
                <a:path w="4237706" h="4064668" stroke="0" extrusionOk="0">
                  <a:moveTo>
                    <a:pt x="0" y="0"/>
                  </a:moveTo>
                  <a:cubicBezTo>
                    <a:pt x="1357262" y="40998"/>
                    <a:pt x="3012420" y="-58522"/>
                    <a:pt x="4237706" y="0"/>
                  </a:cubicBezTo>
                  <a:cubicBezTo>
                    <a:pt x="4151401" y="626782"/>
                    <a:pt x="4152871" y="2137099"/>
                    <a:pt x="4237706" y="4064668"/>
                  </a:cubicBezTo>
                  <a:cubicBezTo>
                    <a:pt x="2186554" y="4137787"/>
                    <a:pt x="438742" y="3898335"/>
                    <a:pt x="0" y="4064668"/>
                  </a:cubicBezTo>
                  <a:cubicBezTo>
                    <a:pt x="72653" y="3170264"/>
                    <a:pt x="101042" y="1800108"/>
                    <a:pt x="0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349715173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53" name="Google Shape;264;p10">
              <a:extLst>
                <a:ext uri="{FF2B5EF4-FFF2-40B4-BE49-F238E27FC236}">
                  <a16:creationId xmlns:a16="http://schemas.microsoft.com/office/drawing/2014/main" id="{0AEEEE03-8C38-CC55-158A-1E2CD671395F}"/>
                </a:ext>
              </a:extLst>
            </p:cNvPr>
            <p:cNvSpPr txBox="1"/>
            <p:nvPr/>
          </p:nvSpPr>
          <p:spPr>
            <a:xfrm>
              <a:off x="13025348" y="4818707"/>
              <a:ext cx="3908360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dirty="0">
                  <a:solidFill>
                    <a:schemeClr val="accent1">
                      <a:lumMod val="75000"/>
                    </a:schemeClr>
                  </a:solidFill>
                  <a:latin typeface="Bitter"/>
                  <a:sym typeface="Bitter"/>
                </a:rPr>
                <a:t>A9G GSM+GPS</a:t>
              </a:r>
              <a:endParaRPr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pic>
          <p:nvPicPr>
            <p:cNvPr id="55" name="Picture 54" descr="A close-up of a computer chip&#10;&#10;Description automatically generated with low confidence">
              <a:extLst>
                <a:ext uri="{FF2B5EF4-FFF2-40B4-BE49-F238E27FC236}">
                  <a16:creationId xmlns:a16="http://schemas.microsoft.com/office/drawing/2014/main" id="{EBE563B0-83EB-B146-4CCC-B74FC234C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060212" y="1463230"/>
              <a:ext cx="3509285" cy="3395518"/>
            </a:xfrm>
            <a:prstGeom prst="rect">
              <a:avLst/>
            </a:prstGeom>
          </p:spPr>
        </p:pic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EE612B7F-B0EC-DE66-1299-D15625160310}"/>
              </a:ext>
            </a:extLst>
          </p:cNvPr>
          <p:cNvSpPr/>
          <p:nvPr/>
        </p:nvSpPr>
        <p:spPr>
          <a:xfrm>
            <a:off x="7033758" y="5973686"/>
            <a:ext cx="4237706" cy="4064668"/>
          </a:xfrm>
          <a:custGeom>
            <a:avLst/>
            <a:gdLst>
              <a:gd name="connsiteX0" fmla="*/ 0 w 4237706"/>
              <a:gd name="connsiteY0" fmla="*/ 0 h 4064668"/>
              <a:gd name="connsiteX1" fmla="*/ 4237706 w 4237706"/>
              <a:gd name="connsiteY1" fmla="*/ 0 h 4064668"/>
              <a:gd name="connsiteX2" fmla="*/ 4237706 w 4237706"/>
              <a:gd name="connsiteY2" fmla="*/ 4064668 h 4064668"/>
              <a:gd name="connsiteX3" fmla="*/ 0 w 4237706"/>
              <a:gd name="connsiteY3" fmla="*/ 4064668 h 4064668"/>
              <a:gd name="connsiteX4" fmla="*/ 0 w 4237706"/>
              <a:gd name="connsiteY4" fmla="*/ 0 h 4064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37706" h="4064668" fill="none" extrusionOk="0">
                <a:moveTo>
                  <a:pt x="0" y="0"/>
                </a:moveTo>
                <a:cubicBezTo>
                  <a:pt x="1622388" y="-44902"/>
                  <a:pt x="3805051" y="126135"/>
                  <a:pt x="4237706" y="0"/>
                </a:cubicBezTo>
                <a:cubicBezTo>
                  <a:pt x="4274707" y="725708"/>
                  <a:pt x="4210964" y="2085125"/>
                  <a:pt x="4237706" y="4064668"/>
                </a:cubicBezTo>
                <a:cubicBezTo>
                  <a:pt x="3788068" y="4163182"/>
                  <a:pt x="2098179" y="4137054"/>
                  <a:pt x="0" y="4064668"/>
                </a:cubicBezTo>
                <a:cubicBezTo>
                  <a:pt x="169680" y="3532051"/>
                  <a:pt x="-35333" y="1052852"/>
                  <a:pt x="0" y="0"/>
                </a:cubicBezTo>
                <a:close/>
              </a:path>
              <a:path w="4237706" h="4064668" stroke="0" extrusionOk="0">
                <a:moveTo>
                  <a:pt x="0" y="0"/>
                </a:moveTo>
                <a:cubicBezTo>
                  <a:pt x="1357262" y="40998"/>
                  <a:pt x="3012420" y="-58522"/>
                  <a:pt x="4237706" y="0"/>
                </a:cubicBezTo>
                <a:cubicBezTo>
                  <a:pt x="4151401" y="626782"/>
                  <a:pt x="4152871" y="2137099"/>
                  <a:pt x="4237706" y="4064668"/>
                </a:cubicBezTo>
                <a:cubicBezTo>
                  <a:pt x="2186554" y="4137787"/>
                  <a:pt x="438742" y="3898335"/>
                  <a:pt x="0" y="4064668"/>
                </a:cubicBezTo>
                <a:cubicBezTo>
                  <a:pt x="72653" y="3170264"/>
                  <a:pt x="101042" y="1800108"/>
                  <a:pt x="0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49715173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D63B835-5CB0-7744-C6E1-D4AAB64495BF}"/>
              </a:ext>
            </a:extLst>
          </p:cNvPr>
          <p:cNvGrpSpPr/>
          <p:nvPr/>
        </p:nvGrpSpPr>
        <p:grpSpPr>
          <a:xfrm>
            <a:off x="7002170" y="6098585"/>
            <a:ext cx="4395759" cy="3874311"/>
            <a:chOff x="7002170" y="6098585"/>
            <a:chExt cx="4395759" cy="3874311"/>
          </a:xfrm>
        </p:grpSpPr>
        <p:sp>
          <p:nvSpPr>
            <p:cNvPr id="57" name="Google Shape;264;p10">
              <a:extLst>
                <a:ext uri="{FF2B5EF4-FFF2-40B4-BE49-F238E27FC236}">
                  <a16:creationId xmlns:a16="http://schemas.microsoft.com/office/drawing/2014/main" id="{10A6F48D-71A8-EF35-6A0A-8BF61273F4C9}"/>
                </a:ext>
              </a:extLst>
            </p:cNvPr>
            <p:cNvSpPr txBox="1"/>
            <p:nvPr/>
          </p:nvSpPr>
          <p:spPr>
            <a:xfrm>
              <a:off x="7002170" y="9326565"/>
              <a:ext cx="4395759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dirty="0">
                  <a:solidFill>
                    <a:schemeClr val="accent1">
                      <a:lumMod val="75000"/>
                    </a:schemeClr>
                  </a:solidFill>
                  <a:latin typeface="Bitter"/>
                  <a:sym typeface="Bitter"/>
                </a:rPr>
                <a:t>Bluetooth AT-09 4.0</a:t>
              </a:r>
              <a:endParaRPr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pic>
          <p:nvPicPr>
            <p:cNvPr id="60" name="Picture 59" descr="A close-up of a microchip&#10;&#10;Description automatically generated with medium confidence">
              <a:extLst>
                <a:ext uri="{FF2B5EF4-FFF2-40B4-BE49-F238E27FC236}">
                  <a16:creationId xmlns:a16="http://schemas.microsoft.com/office/drawing/2014/main" id="{C4828BF8-6C8A-E11A-549C-501611E0C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80733" y="6098585"/>
              <a:ext cx="3143755" cy="31437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1765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/>
        </p:nvSpPr>
        <p:spPr>
          <a:xfrm>
            <a:off x="223503" y="33184"/>
            <a:ext cx="1086325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800" b="1" i="0" u="none" strike="noStrike" cap="none" dirty="0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Tổng quan</a:t>
            </a:r>
            <a:endParaRPr lang="en-US" sz="1000" dirty="0"/>
          </a:p>
        </p:txBody>
      </p:sp>
      <p:sp>
        <p:nvSpPr>
          <p:cNvPr id="101" name="Google Shape;101;p2"/>
          <p:cNvSpPr txBox="1"/>
          <p:nvPr/>
        </p:nvSpPr>
        <p:spPr>
          <a:xfrm>
            <a:off x="-12252788" y="5711293"/>
            <a:ext cx="7795742" cy="75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Mai </a:t>
            </a:r>
            <a:r>
              <a:rPr lang="vi-VN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Phước Sang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- 20520735</a:t>
            </a:r>
            <a:endParaRPr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25883113" y="5414131"/>
            <a:ext cx="7977844" cy="151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Nguyễn Duy Trọng Nhân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</a:t>
            </a:r>
            <a:r>
              <a:rPr lang="en-US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20520669</a:t>
            </a:r>
            <a:endParaRPr dirty="0"/>
          </a:p>
        </p:txBody>
      </p:sp>
      <p:cxnSp>
        <p:nvCxnSpPr>
          <p:cNvPr id="2" name="Google Shape;218;p9">
            <a:extLst>
              <a:ext uri="{FF2B5EF4-FFF2-40B4-BE49-F238E27FC236}">
                <a16:creationId xmlns:a16="http://schemas.microsoft.com/office/drawing/2014/main" id="{E22AAFFC-7289-0B4A-B1A4-FF17C9109A6B}"/>
              </a:ext>
            </a:extLst>
          </p:cNvPr>
          <p:cNvCxnSpPr/>
          <p:nvPr/>
        </p:nvCxnSpPr>
        <p:spPr>
          <a:xfrm>
            <a:off x="-869885" y="919581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" name="Google Shape;218;p9">
            <a:extLst>
              <a:ext uri="{FF2B5EF4-FFF2-40B4-BE49-F238E27FC236}">
                <a16:creationId xmlns:a16="http://schemas.microsoft.com/office/drawing/2014/main" id="{F9D0B492-0D58-3144-AA1A-CC051A2E28A9}"/>
              </a:ext>
            </a:extLst>
          </p:cNvPr>
          <p:cNvCxnSpPr/>
          <p:nvPr/>
        </p:nvCxnSpPr>
        <p:spPr>
          <a:xfrm>
            <a:off x="-14437317" y="1758373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Google Shape;240;p9">
            <a:extLst>
              <a:ext uri="{FF2B5EF4-FFF2-40B4-BE49-F238E27FC236}">
                <a16:creationId xmlns:a16="http://schemas.microsoft.com/office/drawing/2014/main" id="{BDE5938A-3344-EB34-2E58-950549F99382}"/>
              </a:ext>
            </a:extLst>
          </p:cNvPr>
          <p:cNvSpPr txBox="1"/>
          <p:nvPr/>
        </p:nvSpPr>
        <p:spPr>
          <a:xfrm>
            <a:off x="660393" y="1104247"/>
            <a:ext cx="13825627" cy="14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6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CÔNG CỤ - CÔNG NGHỆ SỬ DỤNG</a:t>
            </a:r>
            <a:endParaRPr lang="en-US" sz="6000" b="1" i="0" u="none" strike="noStrike" cap="none" dirty="0">
              <a:solidFill>
                <a:schemeClr val="tx2">
                  <a:lumMod val="50000"/>
                </a:schemeClr>
              </a:solidFill>
              <a:latin typeface="Bitter" panose="020B0604020202020204" charset="0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EC94EB1-B020-1E5E-5F5E-DE9C218530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0000681"/>
              </p:ext>
            </p:extLst>
          </p:nvPr>
        </p:nvGraphicFramePr>
        <p:xfrm>
          <a:off x="3497369" y="3352115"/>
          <a:ext cx="11598251" cy="47183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93037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/>
        </p:nvSpPr>
        <p:spPr>
          <a:xfrm>
            <a:off x="223503" y="33184"/>
            <a:ext cx="1086325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800" b="1" i="0" u="none" strike="noStrike" cap="none" dirty="0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Tổng quan</a:t>
            </a:r>
            <a:endParaRPr lang="en-US" sz="1000" dirty="0"/>
          </a:p>
        </p:txBody>
      </p:sp>
      <p:sp>
        <p:nvSpPr>
          <p:cNvPr id="101" name="Google Shape;101;p2"/>
          <p:cNvSpPr txBox="1"/>
          <p:nvPr/>
        </p:nvSpPr>
        <p:spPr>
          <a:xfrm>
            <a:off x="-12252788" y="5711293"/>
            <a:ext cx="7795742" cy="75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Mai </a:t>
            </a:r>
            <a:r>
              <a:rPr lang="vi-VN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Phước Sang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- 20520735</a:t>
            </a:r>
            <a:endParaRPr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25883113" y="5414131"/>
            <a:ext cx="7977844" cy="151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Nguyễn Duy Trọng Nhân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</a:t>
            </a:r>
            <a:r>
              <a:rPr lang="en-US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20520669</a:t>
            </a:r>
            <a:endParaRPr dirty="0"/>
          </a:p>
        </p:txBody>
      </p:sp>
      <p:cxnSp>
        <p:nvCxnSpPr>
          <p:cNvPr id="2" name="Google Shape;218;p9">
            <a:extLst>
              <a:ext uri="{FF2B5EF4-FFF2-40B4-BE49-F238E27FC236}">
                <a16:creationId xmlns:a16="http://schemas.microsoft.com/office/drawing/2014/main" id="{E22AAFFC-7289-0B4A-B1A4-FF17C9109A6B}"/>
              </a:ext>
            </a:extLst>
          </p:cNvPr>
          <p:cNvCxnSpPr/>
          <p:nvPr/>
        </p:nvCxnSpPr>
        <p:spPr>
          <a:xfrm>
            <a:off x="-869885" y="919581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" name="Google Shape;218;p9">
            <a:extLst>
              <a:ext uri="{FF2B5EF4-FFF2-40B4-BE49-F238E27FC236}">
                <a16:creationId xmlns:a16="http://schemas.microsoft.com/office/drawing/2014/main" id="{F9D0B492-0D58-3144-AA1A-CC051A2E28A9}"/>
              </a:ext>
            </a:extLst>
          </p:cNvPr>
          <p:cNvCxnSpPr/>
          <p:nvPr/>
        </p:nvCxnSpPr>
        <p:spPr>
          <a:xfrm>
            <a:off x="-14437317" y="1758373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Google Shape;240;p9">
            <a:extLst>
              <a:ext uri="{FF2B5EF4-FFF2-40B4-BE49-F238E27FC236}">
                <a16:creationId xmlns:a16="http://schemas.microsoft.com/office/drawing/2014/main" id="{BDE5938A-3344-EB34-2E58-950549F99382}"/>
              </a:ext>
            </a:extLst>
          </p:cNvPr>
          <p:cNvSpPr txBox="1"/>
          <p:nvPr/>
        </p:nvSpPr>
        <p:spPr>
          <a:xfrm>
            <a:off x="660393" y="1104247"/>
            <a:ext cx="13825627" cy="14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60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THƯ VIỆN SỬ DỤNG</a:t>
            </a:r>
            <a:endParaRPr lang="en-US" sz="6000" b="1" i="0" u="none" strike="noStrike" cap="none" dirty="0">
              <a:solidFill>
                <a:schemeClr val="tx2">
                  <a:lumMod val="50000"/>
                </a:schemeClr>
              </a:solidFill>
              <a:latin typeface="Bitter" panose="020B0604020202020204" charset="0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EC94EB1-B020-1E5E-5F5E-DE9C218530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8092460"/>
              </p:ext>
            </p:extLst>
          </p:nvPr>
        </p:nvGraphicFramePr>
        <p:xfrm>
          <a:off x="3497369" y="3352115"/>
          <a:ext cx="11598251" cy="47183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93299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/>
        </p:nvSpPr>
        <p:spPr>
          <a:xfrm>
            <a:off x="223503" y="33184"/>
            <a:ext cx="1086325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99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800" b="1" i="0" u="none" strike="noStrike" cap="none" dirty="0">
                <a:solidFill>
                  <a:srgbClr val="5271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Mô hình triển khai</a:t>
            </a:r>
            <a:endParaRPr lang="en-US" sz="1000" dirty="0"/>
          </a:p>
        </p:txBody>
      </p:sp>
      <p:sp>
        <p:nvSpPr>
          <p:cNvPr id="101" name="Google Shape;101;p2"/>
          <p:cNvSpPr txBox="1"/>
          <p:nvPr/>
        </p:nvSpPr>
        <p:spPr>
          <a:xfrm>
            <a:off x="-12252788" y="5711293"/>
            <a:ext cx="7795742" cy="757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Mai </a:t>
            </a:r>
            <a:r>
              <a:rPr lang="vi-VN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Phước Sang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- 20520735</a:t>
            </a:r>
            <a:endParaRPr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25883113" y="5414131"/>
            <a:ext cx="7977844" cy="151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Nguyễn Duy Trọng Nhân</a:t>
            </a:r>
            <a:r>
              <a:rPr lang="en-US" sz="4474" b="0" i="0" u="none" strike="noStrike" cap="none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 - </a:t>
            </a:r>
            <a:r>
              <a:rPr lang="en-US" sz="4474" dirty="0">
                <a:solidFill>
                  <a:srgbClr val="262A55"/>
                </a:solidFill>
                <a:latin typeface="Nunito"/>
                <a:ea typeface="Nunito"/>
                <a:cs typeface="Nunito"/>
                <a:sym typeface="Nunito"/>
              </a:rPr>
              <a:t>20520669</a:t>
            </a:r>
            <a:endParaRPr dirty="0"/>
          </a:p>
        </p:txBody>
      </p:sp>
      <p:cxnSp>
        <p:nvCxnSpPr>
          <p:cNvPr id="2" name="Google Shape;218;p9">
            <a:extLst>
              <a:ext uri="{FF2B5EF4-FFF2-40B4-BE49-F238E27FC236}">
                <a16:creationId xmlns:a16="http://schemas.microsoft.com/office/drawing/2014/main" id="{E22AAFFC-7289-0B4A-B1A4-FF17C9109A6B}"/>
              </a:ext>
            </a:extLst>
          </p:cNvPr>
          <p:cNvCxnSpPr/>
          <p:nvPr/>
        </p:nvCxnSpPr>
        <p:spPr>
          <a:xfrm>
            <a:off x="-3998096" y="919581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" name="Google Shape;218;p9">
            <a:extLst>
              <a:ext uri="{FF2B5EF4-FFF2-40B4-BE49-F238E27FC236}">
                <a16:creationId xmlns:a16="http://schemas.microsoft.com/office/drawing/2014/main" id="{F9D0B492-0D58-3144-AA1A-CC051A2E28A9}"/>
              </a:ext>
            </a:extLst>
          </p:cNvPr>
          <p:cNvCxnSpPr/>
          <p:nvPr/>
        </p:nvCxnSpPr>
        <p:spPr>
          <a:xfrm>
            <a:off x="-14437317" y="1758373"/>
            <a:ext cx="13693441" cy="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Google Shape;240;p9">
            <a:extLst>
              <a:ext uri="{FF2B5EF4-FFF2-40B4-BE49-F238E27FC236}">
                <a16:creationId xmlns:a16="http://schemas.microsoft.com/office/drawing/2014/main" id="{BDE5938A-3344-EB34-2E58-950549F99382}"/>
              </a:ext>
            </a:extLst>
          </p:cNvPr>
          <p:cNvSpPr txBox="1"/>
          <p:nvPr/>
        </p:nvSpPr>
        <p:spPr>
          <a:xfrm>
            <a:off x="223503" y="3652909"/>
            <a:ext cx="4779698" cy="205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00" b="1" i="0" u="none" strike="noStrike" cap="none" dirty="0">
                <a:solidFill>
                  <a:schemeClr val="tx2">
                    <a:lumMod val="50000"/>
                  </a:schemeClr>
                </a:solidFill>
                <a:latin typeface="Bitter" panose="020B0604020202020204" charset="0"/>
                <a:ea typeface="Roboto"/>
                <a:cs typeface="Roboto"/>
                <a:sym typeface="Roboto"/>
              </a:rPr>
              <a:t>THIẾT KẾ BẢNG MẠCH</a:t>
            </a:r>
            <a:endParaRPr lang="en-US" sz="4400" b="1" i="0" u="none" strike="noStrike" cap="none" dirty="0">
              <a:solidFill>
                <a:schemeClr val="tx2">
                  <a:lumMod val="50000"/>
                </a:schemeClr>
              </a:solidFill>
              <a:latin typeface="Bitter" panose="020B0604020202020204" charset="0"/>
              <a:ea typeface="Roboto"/>
              <a:cs typeface="Roboto"/>
              <a:sym typeface="Roboto"/>
            </a:endParaRPr>
          </a:p>
        </p:txBody>
      </p:sp>
      <p:pic>
        <p:nvPicPr>
          <p:cNvPr id="6" name="Picture 5" descr="A picture containing text, diagram, plan, parallel&#10;&#10;Description automatically generated">
            <a:extLst>
              <a:ext uri="{FF2B5EF4-FFF2-40B4-BE49-F238E27FC236}">
                <a16:creationId xmlns:a16="http://schemas.microsoft.com/office/drawing/2014/main" id="{856FD2A2-42AD-637A-C9AA-D5F16187C39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70681" y="1259896"/>
            <a:ext cx="12466346" cy="856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424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522</Words>
  <Application>Microsoft Office PowerPoint</Application>
  <PresentationFormat>Custom</PresentationFormat>
  <Paragraphs>80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Montserrat SemiBold</vt:lpstr>
      <vt:lpstr>Bitter</vt:lpstr>
      <vt:lpstr>Nunito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Mai Phước Sang</cp:lastModifiedBy>
  <cp:revision>5</cp:revision>
  <dcterms:created xsi:type="dcterms:W3CDTF">2006-08-16T00:00:00Z</dcterms:created>
  <dcterms:modified xsi:type="dcterms:W3CDTF">2023-06-06T05:41:52Z</dcterms:modified>
</cp:coreProperties>
</file>